
<file path=[Content_Types].xml><?xml version="1.0" encoding="utf-8"?>
<Types xmlns="http://schemas.openxmlformats.org/package/2006/content-types">
  <Default Extension="rels" ContentType="application/vnd.openxmlformats-package.relationships+xml"/>
  <Default Extension="xml" ContentType="application/xml"/>
  <Default Extension="jpeg" ContentType="image/jpeg"/>
  <Default Extension="vml" ContentType="application/vnd.openxmlformats-officedocument.vmlDrawing"/>
  <Default Extension="bin" ContentType="application/vnd.openxmlformats-officedocument.oleObject"/>
  <Default Extension="fntdata" ContentType="application/x-fontdata"/>
  <Default Extension="png" ContentType="image/png"/>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presentation.xml" ContentType="application/vnd.openxmlformats-officedocument.presentationml.presentation.main+xml"/>
  <Override PartName="/ppt/presProps.xml" ContentType="application/vnd.openxmlformats-officedocument.presentationml.presProp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xml" ContentType="application/vnd.openxmlformats-officedocument.presentationml.slide+xml"/>
  <Override PartName="/ppt/slides/slide220.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&#65279;<?xml version="1.0" encoding="utf-8" standalone="yes"?><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officeDocument/2006/relationships/extended-properties" Target="docProps/app.xml" /><Relationship Id="rId4" Type="http://schemas.openxmlformats.org/package/2006/relationships/metadata/thumbnail" Target="docProps/thumbnail.jpeg" /></Relationships>
</file>

<file path=ppt/presentation.xml><?xml version="1.0" encoding="utf-8"?>
<!--Generated by Aspose.Slides for .NET 22.10-->
<p:presentation xmlns:r="http://schemas.openxmlformats.org/officeDocument/2006/relationships" xmlns:a="http://schemas.openxmlformats.org/drawingml/2006/main" xmlns:p="http://schemas.openxmlformats.org/presentationml/2006/main" embedTrueTypeFonts="1" saveSubsetFonts="1">
  <p:sldMasterIdLst>
    <p:sldMasterId id="2147483648" r:id="rId1"/>
    <p:sldMasterId id="2147483673" r:id="rId2"/>
    <p:sldMasterId id="2147483687" r:id="rId3"/>
    <p:sldMasterId id="2147483700" r:id="rId4"/>
    <p:sldMasterId id="2147483713" r:id="rId5"/>
    <p:sldMasterId id="2147483727" r:id="rId6"/>
    <p:sldMasterId id="2147483741" r:id="rId7"/>
    <p:sldMasterId id="2147483755" r:id="rId8"/>
    <p:sldMasterId id="2147483769" r:id="rId9"/>
    <p:sldMasterId id="2147483783" r:id="rId10"/>
    <p:sldMasterId id="2147483797" r:id="rId11"/>
    <p:sldMasterId id="2147483815" r:id="rId12"/>
    <p:sldMasterId id="2147483833" r:id="rId13"/>
    <p:sldMasterId id="2147483847" r:id="rId14"/>
    <p:sldMasterId id="2147483861" r:id="rId15"/>
  </p:sldMasterIdLst>
  <p:notesMasterIdLst>
    <p:notesMasterId r:id="rId16"/>
  </p:notesMasterIdLst>
  <p:sldIdLst>
    <p:sldId id="259" r:id="rId17"/>
    <p:sldId id="262" r:id="rId18"/>
    <p:sldId id="265" r:id="rId19"/>
    <p:sldId id="268" r:id="rId20"/>
    <p:sldId id="271" r:id="rId21"/>
    <p:sldId id="274" r:id="rId22"/>
    <p:sldId id="277" r:id="rId23"/>
    <p:sldId id="280" r:id="rId24"/>
    <p:sldId id="283" r:id="rId25"/>
    <p:sldId id="286" r:id="rId26"/>
    <p:sldId id="289" r:id="rId27"/>
    <p:sldId id="292" r:id="rId28"/>
    <p:sldId id="295" r:id="rId29"/>
    <p:sldId id="298" r:id="rId30"/>
    <p:sldId id="301" r:id="rId31"/>
    <p:sldId id="304" r:id="rId32"/>
    <p:sldId id="307" r:id="rId33"/>
    <p:sldId id="310" r:id="rId34"/>
    <p:sldId id="313" r:id="rId35"/>
    <p:sldId id="316" r:id="rId36"/>
    <p:sldId id="319" r:id="rId37"/>
    <p:sldId id="322" r:id="rId38"/>
    <p:sldId id="325" r:id="rId39"/>
    <p:sldId id="328" r:id="rId40"/>
    <p:sldId id="331" r:id="rId41"/>
    <p:sldId id="334" r:id="rId42"/>
    <p:sldId id="337" r:id="rId43"/>
    <p:sldId id="340" r:id="rId44"/>
    <p:sldId id="343" r:id="rId45"/>
    <p:sldId id="346" r:id="rId46"/>
    <p:sldId id="349" r:id="rId47"/>
    <p:sldId id="352" r:id="rId48"/>
    <p:sldId id="355" r:id="rId49"/>
    <p:sldId id="358" r:id="rId50"/>
    <p:sldId id="361" r:id="rId51"/>
    <p:sldId id="364" r:id="rId52"/>
    <p:sldId id="367" r:id="rId53"/>
    <p:sldId id="370" r:id="rId54"/>
    <p:sldId id="373" r:id="rId55"/>
    <p:sldId id="376" r:id="rId56"/>
    <p:sldId id="379" r:id="rId57"/>
    <p:sldId id="382" r:id="rId58"/>
    <p:sldId id="385" r:id="rId59"/>
    <p:sldId id="388" r:id="rId60"/>
    <p:sldId id="391" r:id="rId61"/>
    <p:sldId id="394" r:id="rId62"/>
    <p:sldId id="397" r:id="rId63"/>
    <p:sldId id="400" r:id="rId64"/>
    <p:sldId id="403" r:id="rId65"/>
    <p:sldId id="406" r:id="rId66"/>
    <p:sldId id="409" r:id="rId67"/>
    <p:sldId id="412" r:id="rId68"/>
    <p:sldId id="415" r:id="rId69"/>
    <p:sldId id="418" r:id="rId70"/>
    <p:sldId id="421" r:id="rId71"/>
    <p:sldId id="424" r:id="rId72"/>
    <p:sldId id="427" r:id="rId73"/>
    <p:sldId id="430" r:id="rId74"/>
    <p:sldId id="433" r:id="rId75"/>
    <p:sldId id="436" r:id="rId76"/>
    <p:sldId id="439" r:id="rId77"/>
    <p:sldId id="442" r:id="rId78"/>
    <p:sldId id="445" r:id="rId79"/>
    <p:sldId id="448" r:id="rId80"/>
    <p:sldId id="451" r:id="rId81"/>
    <p:sldId id="454" r:id="rId82"/>
    <p:sldId id="457" r:id="rId83"/>
    <p:sldId id="460" r:id="rId84"/>
    <p:sldId id="463" r:id="rId85"/>
    <p:sldId id="466" r:id="rId86"/>
    <p:sldId id="469" r:id="rId87"/>
    <p:sldId id="472" r:id="rId88"/>
    <p:sldId id="475" r:id="rId89"/>
    <p:sldId id="478" r:id="rId90"/>
    <p:sldId id="481" r:id="rId91"/>
    <p:sldId id="484" r:id="rId92"/>
    <p:sldId id="487" r:id="rId93"/>
    <p:sldId id="490" r:id="rId94"/>
    <p:sldId id="493" r:id="rId95"/>
    <p:sldId id="496" r:id="rId96"/>
    <p:sldId id="499" r:id="rId97"/>
    <p:sldId id="502" r:id="rId98"/>
    <p:sldId id="505" r:id="rId99"/>
    <p:sldId id="508" r:id="rId100"/>
    <p:sldId id="511" r:id="rId101"/>
    <p:sldId id="514" r:id="rId102"/>
    <p:sldId id="517" r:id="rId103"/>
    <p:sldId id="520" r:id="rId104"/>
    <p:sldId id="523" r:id="rId105"/>
    <p:sldId id="526" r:id="rId106"/>
    <p:sldId id="529" r:id="rId107"/>
    <p:sldId id="532" r:id="rId108"/>
    <p:sldId id="535" r:id="rId109"/>
    <p:sldId id="538" r:id="rId110"/>
    <p:sldId id="541" r:id="rId111"/>
    <p:sldId id="544" r:id="rId112"/>
    <p:sldId id="547" r:id="rId113"/>
    <p:sldId id="550" r:id="rId114"/>
    <p:sldId id="553" r:id="rId115"/>
    <p:sldId id="556" r:id="rId116"/>
    <p:sldId id="559" r:id="rId117"/>
    <p:sldId id="562" r:id="rId118"/>
    <p:sldId id="565" r:id="rId119"/>
    <p:sldId id="568" r:id="rId120"/>
    <p:sldId id="571" r:id="rId121"/>
    <p:sldId id="574" r:id="rId122"/>
    <p:sldId id="577" r:id="rId123"/>
    <p:sldId id="580" r:id="rId124"/>
    <p:sldId id="583" r:id="rId125"/>
    <p:sldId id="586" r:id="rId126"/>
    <p:sldId id="589" r:id="rId127"/>
    <p:sldId id="592" r:id="rId128"/>
    <p:sldId id="595" r:id="rId129"/>
    <p:sldId id="598" r:id="rId130"/>
    <p:sldId id="601" r:id="rId131"/>
    <p:sldId id="604" r:id="rId132"/>
    <p:sldId id="607" r:id="rId133"/>
    <p:sldId id="610" r:id="rId134"/>
    <p:sldId id="613" r:id="rId135"/>
    <p:sldId id="616" r:id="rId136"/>
    <p:sldId id="619" r:id="rId137"/>
    <p:sldId id="622" r:id="rId138"/>
    <p:sldId id="625" r:id="rId139"/>
    <p:sldId id="628" r:id="rId140"/>
    <p:sldId id="631" r:id="rId141"/>
    <p:sldId id="634" r:id="rId142"/>
    <p:sldId id="637" r:id="rId143"/>
    <p:sldId id="640" r:id="rId144"/>
    <p:sldId id="643" r:id="rId145"/>
    <p:sldId id="646" r:id="rId146"/>
    <p:sldId id="649" r:id="rId147"/>
    <p:sldId id="652" r:id="rId148"/>
    <p:sldId id="655" r:id="rId149"/>
    <p:sldId id="658" r:id="rId150"/>
    <p:sldId id="661" r:id="rId151"/>
    <p:sldId id="664" r:id="rId152"/>
    <p:sldId id="667" r:id="rId153"/>
    <p:sldId id="670" r:id="rId154"/>
    <p:sldId id="673" r:id="rId155"/>
    <p:sldId id="676" r:id="rId156"/>
    <p:sldId id="679" r:id="rId157"/>
    <p:sldId id="682" r:id="rId158"/>
    <p:sldId id="685" r:id="rId159"/>
    <p:sldId id="688" r:id="rId160"/>
    <p:sldId id="691" r:id="rId161"/>
    <p:sldId id="694" r:id="rId162"/>
    <p:sldId id="697" r:id="rId163"/>
    <p:sldId id="700" r:id="rId164"/>
    <p:sldId id="703" r:id="rId165"/>
    <p:sldId id="706" r:id="rId166"/>
    <p:sldId id="709" r:id="rId167"/>
    <p:sldId id="712" r:id="rId168"/>
    <p:sldId id="715" r:id="rId169"/>
    <p:sldId id="718" r:id="rId170"/>
    <p:sldId id="721" r:id="rId171"/>
    <p:sldId id="724" r:id="rId172"/>
    <p:sldId id="727" r:id="rId173"/>
    <p:sldId id="730" r:id="rId174"/>
    <p:sldId id="733" r:id="rId175"/>
    <p:sldId id="736" r:id="rId176"/>
    <p:sldId id="739" r:id="rId177"/>
    <p:sldId id="742" r:id="rId178"/>
    <p:sldId id="745" r:id="rId179"/>
    <p:sldId id="748" r:id="rId180"/>
    <p:sldId id="751" r:id="rId181"/>
    <p:sldId id="754" r:id="rId182"/>
    <p:sldId id="757" r:id="rId183"/>
    <p:sldId id="760" r:id="rId184"/>
    <p:sldId id="763" r:id="rId185"/>
    <p:sldId id="766" r:id="rId186"/>
    <p:sldId id="769" r:id="rId187"/>
    <p:sldId id="772" r:id="rId188"/>
    <p:sldId id="775" r:id="rId189"/>
    <p:sldId id="778" r:id="rId190"/>
    <p:sldId id="781" r:id="rId191"/>
    <p:sldId id="784" r:id="rId192"/>
    <p:sldId id="787" r:id="rId193"/>
    <p:sldId id="790" r:id="rId194"/>
    <p:sldId id="793" r:id="rId195"/>
    <p:sldId id="796" r:id="rId196"/>
    <p:sldId id="799" r:id="rId197"/>
    <p:sldId id="802" r:id="rId198"/>
    <p:sldId id="805" r:id="rId199"/>
    <p:sldId id="808" r:id="rId200"/>
    <p:sldId id="811" r:id="rId201"/>
    <p:sldId id="814" r:id="rId202"/>
    <p:sldId id="817" r:id="rId203"/>
    <p:sldId id="820" r:id="rId204"/>
    <p:sldId id="823" r:id="rId205"/>
    <p:sldId id="826" r:id="rId206"/>
    <p:sldId id="829" r:id="rId207"/>
    <p:sldId id="832" r:id="rId208"/>
    <p:sldId id="835" r:id="rId209"/>
    <p:sldId id="838" r:id="rId210"/>
    <p:sldId id="841" r:id="rId211"/>
    <p:sldId id="844" r:id="rId212"/>
    <p:sldId id="847" r:id="rId213"/>
    <p:sldId id="850" r:id="rId214"/>
    <p:sldId id="853" r:id="rId215"/>
    <p:sldId id="856" r:id="rId216"/>
    <p:sldId id="859" r:id="rId217"/>
    <p:sldId id="862" r:id="rId218"/>
    <p:sldId id="865" r:id="rId219"/>
    <p:sldId id="868" r:id="rId220"/>
    <p:sldId id="871" r:id="rId221"/>
    <p:sldId id="874" r:id="rId222"/>
    <p:sldId id="877" r:id="rId223"/>
    <p:sldId id="880" r:id="rId224"/>
    <p:sldId id="883" r:id="rId225"/>
    <p:sldId id="886" r:id="rId226"/>
    <p:sldId id="889" r:id="rId227"/>
    <p:sldId id="892" r:id="rId228"/>
    <p:sldId id="895" r:id="rId229"/>
    <p:sldId id="898" r:id="rId230"/>
    <p:sldId id="901" r:id="rId231"/>
    <p:sldId id="904" r:id="rId232"/>
    <p:sldId id="907" r:id="rId233"/>
    <p:sldId id="910" r:id="rId234"/>
    <p:sldId id="913" r:id="rId235"/>
    <p:sldId id="916" r:id="rId236"/>
  </p:sldIdLst>
  <p:sldSz cx="12192000" cy="6858000"/>
  <p:notesSz cx="6858000" cy="9144000"/>
  <p:embeddedFontLst>
    <p:embeddedFont>
      <p:font typeface="Calibri" panose="020F0502020204030204" pitchFamily="2" charset="0"/>
      <p:regular r:id="rId238"/>
      <p:bold r:id="rId239"/>
      <p:italic r:id="rId240"/>
      <p:boldItalic r:id="rId241"/>
    </p:embeddedFont>
    <p:embeddedFont>
      <p:font typeface="Comic Sans MS" panose="030F0702030302020204" pitchFamily="2" charset="0"/>
      <p:regular r:id="rId242"/>
      <p:bold r:id="rId243"/>
      <p:italic r:id="rId244"/>
      <p:boldItalic r:id="rId245"/>
    </p:embeddedFont>
    <p:embeddedFont>
      <p:font typeface="Tahoma" panose="020B0604030504040204" pitchFamily="2" charset="0"/>
      <p:regular r:id="rId246"/>
      <p:bold r:id="rId247"/>
    </p:embeddedFont>
    <p:embeddedFont>
      <p:font typeface="Times" panose="02020603050405020304" pitchFamily="2" charset="0"/>
      <p:regular r:id="rId248"/>
      <p:bold r:id="rId249"/>
      <p:italic r:id="rId250"/>
      <p:boldItalic r:id="rId251"/>
    </p:embeddedFont>
  </p:embeddedFontLst>
  <p:custDataLst>
    <p:tags r:id="rId23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r="http://schemas.openxmlformats.org/officeDocument/2006/relationships" xmlns:a="http://schemas.openxmlformats.org/drawingml/2006/main" xmlns:p="http://schemas.openxmlformats.org/presentationml/2006/main">
  <p:showPr showNarration="1">
    <p:presen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 uri="{1BD7E111-0CB8-44D6-8891-C1BB2F81B7CC}">
      <p1710:readonlyRecommended xmlns:p1710="http://schemas.microsoft.com/office/powerpoint/2017/10/main" val="0"/>
    </p:ext>
  </p:extLst>
</p:presentationPr>
</file>

<file path=ppt/tableStyles.xml><?xml version="1.0" encoding="utf-8"?>
<a:tblStyleLst xmlns:r="http://schemas.openxmlformats.org/officeDocument/2006/relationships"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6000"/>
    <p:restoredTop sz="0"/>
  </p:normalViewPr>
  <p:slideViewPr>
    <p:cSldViewPr>
      <p:cViewPr>
        <p:scale>
          <a:sx n="73" d="100"/>
          <a:sy n="73" d="100"/>
        </p:scale>
        <p:origin x="0" y="0"/>
      </p:cViewPr>
    </p:cSldViewPr>
  </p:slideViewPr>
  <p:notesViewPr>
    <p:cSldViewPr>
      <p:cViewPr>
        <p:scale>
          <a:sx n="1" d="100"/>
          <a:sy n="1" d="100"/>
        </p:scale>
        <p:origin x="0" y="0"/>
      </p:cViewPr>
    </p:cSldViewPr>
  </p:notesViewPr>
</p:viewPr>
</file>

<file path=ppt/_rels/presentation.xml.rels>&#65279;<?xml version="1.0" encoding="utf-8" standalone="yes"?><Relationships xmlns="http://schemas.openxmlformats.org/package/2006/relationships"><Relationship Id="rId1" Type="http://schemas.openxmlformats.org/officeDocument/2006/relationships/slideMaster" Target="slideMasters/slideMaster1.xml" /><Relationship Id="rId10" Type="http://schemas.openxmlformats.org/officeDocument/2006/relationships/slideMaster" Target="slideMasters/slideMaster10.xml" /><Relationship Id="rId100" Type="http://schemas.openxmlformats.org/officeDocument/2006/relationships/slide" Target="slides/slide84.xml" /><Relationship Id="rId101" Type="http://schemas.openxmlformats.org/officeDocument/2006/relationships/slide" Target="slides/slide85.xml" /><Relationship Id="rId102" Type="http://schemas.openxmlformats.org/officeDocument/2006/relationships/slide" Target="slides/slide86.xml" /><Relationship Id="rId103" Type="http://schemas.openxmlformats.org/officeDocument/2006/relationships/slide" Target="slides/slide87.xml" /><Relationship Id="rId104" Type="http://schemas.openxmlformats.org/officeDocument/2006/relationships/slide" Target="slides/slide88.xml" /><Relationship Id="rId105" Type="http://schemas.openxmlformats.org/officeDocument/2006/relationships/slide" Target="slides/slide89.xml" /><Relationship Id="rId106" Type="http://schemas.openxmlformats.org/officeDocument/2006/relationships/slide" Target="slides/slide90.xml" /><Relationship Id="rId107" Type="http://schemas.openxmlformats.org/officeDocument/2006/relationships/slide" Target="slides/slide91.xml" /><Relationship Id="rId108" Type="http://schemas.openxmlformats.org/officeDocument/2006/relationships/slide" Target="slides/slide92.xml" /><Relationship Id="rId109" Type="http://schemas.openxmlformats.org/officeDocument/2006/relationships/slide" Target="slides/slide93.xml" /><Relationship Id="rId11" Type="http://schemas.openxmlformats.org/officeDocument/2006/relationships/slideMaster" Target="slideMasters/slideMaster11.xml" /><Relationship Id="rId110" Type="http://schemas.openxmlformats.org/officeDocument/2006/relationships/slide" Target="slides/slide94.xml" /><Relationship Id="rId111" Type="http://schemas.openxmlformats.org/officeDocument/2006/relationships/slide" Target="slides/slide95.xml" /><Relationship Id="rId112" Type="http://schemas.openxmlformats.org/officeDocument/2006/relationships/slide" Target="slides/slide96.xml" /><Relationship Id="rId113" Type="http://schemas.openxmlformats.org/officeDocument/2006/relationships/slide" Target="slides/slide97.xml" /><Relationship Id="rId114" Type="http://schemas.openxmlformats.org/officeDocument/2006/relationships/slide" Target="slides/slide98.xml" /><Relationship Id="rId115" Type="http://schemas.openxmlformats.org/officeDocument/2006/relationships/slide" Target="slides/slide99.xml" /><Relationship Id="rId116" Type="http://schemas.openxmlformats.org/officeDocument/2006/relationships/slide" Target="slides/slide100.xml" /><Relationship Id="rId117" Type="http://schemas.openxmlformats.org/officeDocument/2006/relationships/slide" Target="slides/slide101.xml" /><Relationship Id="rId118" Type="http://schemas.openxmlformats.org/officeDocument/2006/relationships/slide" Target="slides/slide102.xml" /><Relationship Id="rId119" Type="http://schemas.openxmlformats.org/officeDocument/2006/relationships/slide" Target="slides/slide103.xml" /><Relationship Id="rId12" Type="http://schemas.openxmlformats.org/officeDocument/2006/relationships/slideMaster" Target="slideMasters/slideMaster12.xml" /><Relationship Id="rId120" Type="http://schemas.openxmlformats.org/officeDocument/2006/relationships/slide" Target="slides/slide104.xml" /><Relationship Id="rId121" Type="http://schemas.openxmlformats.org/officeDocument/2006/relationships/slide" Target="slides/slide105.xml" /><Relationship Id="rId122" Type="http://schemas.openxmlformats.org/officeDocument/2006/relationships/slide" Target="slides/slide106.xml" /><Relationship Id="rId123" Type="http://schemas.openxmlformats.org/officeDocument/2006/relationships/slide" Target="slides/slide107.xml" /><Relationship Id="rId124" Type="http://schemas.openxmlformats.org/officeDocument/2006/relationships/slide" Target="slides/slide108.xml" /><Relationship Id="rId125" Type="http://schemas.openxmlformats.org/officeDocument/2006/relationships/slide" Target="slides/slide109.xml" /><Relationship Id="rId126" Type="http://schemas.openxmlformats.org/officeDocument/2006/relationships/slide" Target="slides/slide110.xml" /><Relationship Id="rId127" Type="http://schemas.openxmlformats.org/officeDocument/2006/relationships/slide" Target="slides/slide111.xml" /><Relationship Id="rId128" Type="http://schemas.openxmlformats.org/officeDocument/2006/relationships/slide" Target="slides/slide112.xml" /><Relationship Id="rId129" Type="http://schemas.openxmlformats.org/officeDocument/2006/relationships/slide" Target="slides/slide113.xml" /><Relationship Id="rId13" Type="http://schemas.openxmlformats.org/officeDocument/2006/relationships/slideMaster" Target="slideMasters/slideMaster13.xml" /><Relationship Id="rId130" Type="http://schemas.openxmlformats.org/officeDocument/2006/relationships/slide" Target="slides/slide114.xml" /><Relationship Id="rId131" Type="http://schemas.openxmlformats.org/officeDocument/2006/relationships/slide" Target="slides/slide115.xml" /><Relationship Id="rId132" Type="http://schemas.openxmlformats.org/officeDocument/2006/relationships/slide" Target="slides/slide116.xml" /><Relationship Id="rId133" Type="http://schemas.openxmlformats.org/officeDocument/2006/relationships/slide" Target="slides/slide117.xml" /><Relationship Id="rId134" Type="http://schemas.openxmlformats.org/officeDocument/2006/relationships/slide" Target="slides/slide118.xml" /><Relationship Id="rId135" Type="http://schemas.openxmlformats.org/officeDocument/2006/relationships/slide" Target="slides/slide119.xml" /><Relationship Id="rId136" Type="http://schemas.openxmlformats.org/officeDocument/2006/relationships/slide" Target="slides/slide120.xml" /><Relationship Id="rId137" Type="http://schemas.openxmlformats.org/officeDocument/2006/relationships/slide" Target="slides/slide121.xml" /><Relationship Id="rId138" Type="http://schemas.openxmlformats.org/officeDocument/2006/relationships/slide" Target="slides/slide122.xml" /><Relationship Id="rId139" Type="http://schemas.openxmlformats.org/officeDocument/2006/relationships/slide" Target="slides/slide123.xml" /><Relationship Id="rId14" Type="http://schemas.openxmlformats.org/officeDocument/2006/relationships/slideMaster" Target="slideMasters/slideMaster14.xml" /><Relationship Id="rId140" Type="http://schemas.openxmlformats.org/officeDocument/2006/relationships/slide" Target="slides/slide124.xml" /><Relationship Id="rId141" Type="http://schemas.openxmlformats.org/officeDocument/2006/relationships/slide" Target="slides/slide125.xml" /><Relationship Id="rId142" Type="http://schemas.openxmlformats.org/officeDocument/2006/relationships/slide" Target="slides/slide126.xml" /><Relationship Id="rId143" Type="http://schemas.openxmlformats.org/officeDocument/2006/relationships/slide" Target="slides/slide127.xml" /><Relationship Id="rId144" Type="http://schemas.openxmlformats.org/officeDocument/2006/relationships/slide" Target="slides/slide128.xml" /><Relationship Id="rId145" Type="http://schemas.openxmlformats.org/officeDocument/2006/relationships/slide" Target="slides/slide129.xml" /><Relationship Id="rId146" Type="http://schemas.openxmlformats.org/officeDocument/2006/relationships/slide" Target="slides/slide130.xml" /><Relationship Id="rId147" Type="http://schemas.openxmlformats.org/officeDocument/2006/relationships/slide" Target="slides/slide131.xml" /><Relationship Id="rId148" Type="http://schemas.openxmlformats.org/officeDocument/2006/relationships/slide" Target="slides/slide132.xml" /><Relationship Id="rId149" Type="http://schemas.openxmlformats.org/officeDocument/2006/relationships/slide" Target="slides/slide133.xml" /><Relationship Id="rId15" Type="http://schemas.openxmlformats.org/officeDocument/2006/relationships/slideMaster" Target="slideMasters/slideMaster15.xml" /><Relationship Id="rId150" Type="http://schemas.openxmlformats.org/officeDocument/2006/relationships/slide" Target="slides/slide134.xml" /><Relationship Id="rId151" Type="http://schemas.openxmlformats.org/officeDocument/2006/relationships/slide" Target="slides/slide135.xml" /><Relationship Id="rId152" Type="http://schemas.openxmlformats.org/officeDocument/2006/relationships/slide" Target="slides/slide136.xml" /><Relationship Id="rId153" Type="http://schemas.openxmlformats.org/officeDocument/2006/relationships/slide" Target="slides/slide137.xml" /><Relationship Id="rId154" Type="http://schemas.openxmlformats.org/officeDocument/2006/relationships/slide" Target="slides/slide138.xml" /><Relationship Id="rId155" Type="http://schemas.openxmlformats.org/officeDocument/2006/relationships/slide" Target="slides/slide139.xml" /><Relationship Id="rId156" Type="http://schemas.openxmlformats.org/officeDocument/2006/relationships/slide" Target="slides/slide140.xml" /><Relationship Id="rId157" Type="http://schemas.openxmlformats.org/officeDocument/2006/relationships/slide" Target="slides/slide141.xml" /><Relationship Id="rId158" Type="http://schemas.openxmlformats.org/officeDocument/2006/relationships/slide" Target="slides/slide142.xml" /><Relationship Id="rId159" Type="http://schemas.openxmlformats.org/officeDocument/2006/relationships/slide" Target="slides/slide143.xml" /><Relationship Id="rId16" Type="http://schemas.openxmlformats.org/officeDocument/2006/relationships/notesMaster" Target="notesMasters/notesMaster1.xml" /><Relationship Id="rId160" Type="http://schemas.openxmlformats.org/officeDocument/2006/relationships/slide" Target="slides/slide144.xml" /><Relationship Id="rId161" Type="http://schemas.openxmlformats.org/officeDocument/2006/relationships/slide" Target="slides/slide145.xml" /><Relationship Id="rId162" Type="http://schemas.openxmlformats.org/officeDocument/2006/relationships/slide" Target="slides/slide146.xml" /><Relationship Id="rId163" Type="http://schemas.openxmlformats.org/officeDocument/2006/relationships/slide" Target="slides/slide147.xml" /><Relationship Id="rId164" Type="http://schemas.openxmlformats.org/officeDocument/2006/relationships/slide" Target="slides/slide148.xml" /><Relationship Id="rId165" Type="http://schemas.openxmlformats.org/officeDocument/2006/relationships/slide" Target="slides/slide149.xml" /><Relationship Id="rId166" Type="http://schemas.openxmlformats.org/officeDocument/2006/relationships/slide" Target="slides/slide150.xml" /><Relationship Id="rId167" Type="http://schemas.openxmlformats.org/officeDocument/2006/relationships/slide" Target="slides/slide151.xml" /><Relationship Id="rId168" Type="http://schemas.openxmlformats.org/officeDocument/2006/relationships/slide" Target="slides/slide152.xml" /><Relationship Id="rId169" Type="http://schemas.openxmlformats.org/officeDocument/2006/relationships/slide" Target="slides/slide153.xml" /><Relationship Id="rId17" Type="http://schemas.openxmlformats.org/officeDocument/2006/relationships/slide" Target="slides/slide1.xml" /><Relationship Id="rId170" Type="http://schemas.openxmlformats.org/officeDocument/2006/relationships/slide" Target="slides/slide154.xml" /><Relationship Id="rId171" Type="http://schemas.openxmlformats.org/officeDocument/2006/relationships/slide" Target="slides/slide155.xml" /><Relationship Id="rId172" Type="http://schemas.openxmlformats.org/officeDocument/2006/relationships/slide" Target="slides/slide156.xml" /><Relationship Id="rId173" Type="http://schemas.openxmlformats.org/officeDocument/2006/relationships/slide" Target="slides/slide157.xml" /><Relationship Id="rId174" Type="http://schemas.openxmlformats.org/officeDocument/2006/relationships/slide" Target="slides/slide158.xml" /><Relationship Id="rId175" Type="http://schemas.openxmlformats.org/officeDocument/2006/relationships/slide" Target="slides/slide159.xml" /><Relationship Id="rId176" Type="http://schemas.openxmlformats.org/officeDocument/2006/relationships/slide" Target="slides/slide160.xml" /><Relationship Id="rId177" Type="http://schemas.openxmlformats.org/officeDocument/2006/relationships/slide" Target="slides/slide161.xml" /><Relationship Id="rId178" Type="http://schemas.openxmlformats.org/officeDocument/2006/relationships/slide" Target="slides/slide162.xml" /><Relationship Id="rId179" Type="http://schemas.openxmlformats.org/officeDocument/2006/relationships/slide" Target="slides/slide163.xml" /><Relationship Id="rId18" Type="http://schemas.openxmlformats.org/officeDocument/2006/relationships/slide" Target="slides/slide2.xml" /><Relationship Id="rId180" Type="http://schemas.openxmlformats.org/officeDocument/2006/relationships/slide" Target="slides/slide164.xml" /><Relationship Id="rId181" Type="http://schemas.openxmlformats.org/officeDocument/2006/relationships/slide" Target="slides/slide165.xml" /><Relationship Id="rId182" Type="http://schemas.openxmlformats.org/officeDocument/2006/relationships/slide" Target="slides/slide166.xml" /><Relationship Id="rId183" Type="http://schemas.openxmlformats.org/officeDocument/2006/relationships/slide" Target="slides/slide167.xml" /><Relationship Id="rId184" Type="http://schemas.openxmlformats.org/officeDocument/2006/relationships/slide" Target="slides/slide168.xml" /><Relationship Id="rId185" Type="http://schemas.openxmlformats.org/officeDocument/2006/relationships/slide" Target="slides/slide169.xml" /><Relationship Id="rId186" Type="http://schemas.openxmlformats.org/officeDocument/2006/relationships/slide" Target="slides/slide170.xml" /><Relationship Id="rId187" Type="http://schemas.openxmlformats.org/officeDocument/2006/relationships/slide" Target="slides/slide171.xml" /><Relationship Id="rId188" Type="http://schemas.openxmlformats.org/officeDocument/2006/relationships/slide" Target="slides/slide172.xml" /><Relationship Id="rId189" Type="http://schemas.openxmlformats.org/officeDocument/2006/relationships/slide" Target="slides/slide173.xml" /><Relationship Id="rId19" Type="http://schemas.openxmlformats.org/officeDocument/2006/relationships/slide" Target="slides/slide3.xml" /><Relationship Id="rId190" Type="http://schemas.openxmlformats.org/officeDocument/2006/relationships/slide" Target="slides/slide174.xml" /><Relationship Id="rId191" Type="http://schemas.openxmlformats.org/officeDocument/2006/relationships/slide" Target="slides/slide175.xml" /><Relationship Id="rId192" Type="http://schemas.openxmlformats.org/officeDocument/2006/relationships/slide" Target="slides/slide176.xml" /><Relationship Id="rId193" Type="http://schemas.openxmlformats.org/officeDocument/2006/relationships/slide" Target="slides/slide177.xml" /><Relationship Id="rId194" Type="http://schemas.openxmlformats.org/officeDocument/2006/relationships/slide" Target="slides/slide178.xml" /><Relationship Id="rId195" Type="http://schemas.openxmlformats.org/officeDocument/2006/relationships/slide" Target="slides/slide179.xml" /><Relationship Id="rId196" Type="http://schemas.openxmlformats.org/officeDocument/2006/relationships/slide" Target="slides/slide180.xml" /><Relationship Id="rId197" Type="http://schemas.openxmlformats.org/officeDocument/2006/relationships/slide" Target="slides/slide181.xml" /><Relationship Id="rId198" Type="http://schemas.openxmlformats.org/officeDocument/2006/relationships/slide" Target="slides/slide182.xml" /><Relationship Id="rId199" Type="http://schemas.openxmlformats.org/officeDocument/2006/relationships/slide" Target="slides/slide183.xml" /><Relationship Id="rId2" Type="http://schemas.openxmlformats.org/officeDocument/2006/relationships/slideMaster" Target="slideMasters/slideMaster2.xml" /><Relationship Id="rId20" Type="http://schemas.openxmlformats.org/officeDocument/2006/relationships/slide" Target="slides/slide4.xml" /><Relationship Id="rId200" Type="http://schemas.openxmlformats.org/officeDocument/2006/relationships/slide" Target="slides/slide184.xml" /><Relationship Id="rId201" Type="http://schemas.openxmlformats.org/officeDocument/2006/relationships/slide" Target="slides/slide185.xml" /><Relationship Id="rId202" Type="http://schemas.openxmlformats.org/officeDocument/2006/relationships/slide" Target="slides/slide186.xml" /><Relationship Id="rId203" Type="http://schemas.openxmlformats.org/officeDocument/2006/relationships/slide" Target="slides/slide187.xml" /><Relationship Id="rId204" Type="http://schemas.openxmlformats.org/officeDocument/2006/relationships/slide" Target="slides/slide188.xml" /><Relationship Id="rId205" Type="http://schemas.openxmlformats.org/officeDocument/2006/relationships/slide" Target="slides/slide189.xml" /><Relationship Id="rId206" Type="http://schemas.openxmlformats.org/officeDocument/2006/relationships/slide" Target="slides/slide190.xml" /><Relationship Id="rId207" Type="http://schemas.openxmlformats.org/officeDocument/2006/relationships/slide" Target="slides/slide191.xml" /><Relationship Id="rId208" Type="http://schemas.openxmlformats.org/officeDocument/2006/relationships/slide" Target="slides/slide192.xml" /><Relationship Id="rId209" Type="http://schemas.openxmlformats.org/officeDocument/2006/relationships/slide" Target="slides/slide193.xml" /><Relationship Id="rId21" Type="http://schemas.openxmlformats.org/officeDocument/2006/relationships/slide" Target="slides/slide5.xml" /><Relationship Id="rId210" Type="http://schemas.openxmlformats.org/officeDocument/2006/relationships/slide" Target="slides/slide194.xml" /><Relationship Id="rId211" Type="http://schemas.openxmlformats.org/officeDocument/2006/relationships/slide" Target="slides/slide195.xml" /><Relationship Id="rId212" Type="http://schemas.openxmlformats.org/officeDocument/2006/relationships/slide" Target="slides/slide196.xml" /><Relationship Id="rId213" Type="http://schemas.openxmlformats.org/officeDocument/2006/relationships/slide" Target="slides/slide197.xml" /><Relationship Id="rId214" Type="http://schemas.openxmlformats.org/officeDocument/2006/relationships/slide" Target="slides/slide198.xml" /><Relationship Id="rId215" Type="http://schemas.openxmlformats.org/officeDocument/2006/relationships/slide" Target="slides/slide199.xml" /><Relationship Id="rId216" Type="http://schemas.openxmlformats.org/officeDocument/2006/relationships/slide" Target="slides/slide200.xml" /><Relationship Id="rId217" Type="http://schemas.openxmlformats.org/officeDocument/2006/relationships/slide" Target="slides/slide201.xml" /><Relationship Id="rId218" Type="http://schemas.openxmlformats.org/officeDocument/2006/relationships/slide" Target="slides/slide202.xml" /><Relationship Id="rId219" Type="http://schemas.openxmlformats.org/officeDocument/2006/relationships/slide" Target="slides/slide203.xml" /><Relationship Id="rId22" Type="http://schemas.openxmlformats.org/officeDocument/2006/relationships/slide" Target="slides/slide6.xml" /><Relationship Id="rId220" Type="http://schemas.openxmlformats.org/officeDocument/2006/relationships/slide" Target="slides/slide204.xml" /><Relationship Id="rId221" Type="http://schemas.openxmlformats.org/officeDocument/2006/relationships/slide" Target="slides/slide205.xml" /><Relationship Id="rId222" Type="http://schemas.openxmlformats.org/officeDocument/2006/relationships/slide" Target="slides/slide206.xml" /><Relationship Id="rId223" Type="http://schemas.openxmlformats.org/officeDocument/2006/relationships/slide" Target="slides/slide207.xml" /><Relationship Id="rId224" Type="http://schemas.openxmlformats.org/officeDocument/2006/relationships/slide" Target="slides/slide208.xml" /><Relationship Id="rId225" Type="http://schemas.openxmlformats.org/officeDocument/2006/relationships/slide" Target="slides/slide209.xml" /><Relationship Id="rId226" Type="http://schemas.openxmlformats.org/officeDocument/2006/relationships/slide" Target="slides/slide210.xml" /><Relationship Id="rId227" Type="http://schemas.openxmlformats.org/officeDocument/2006/relationships/slide" Target="slides/slide211.xml" /><Relationship Id="rId228" Type="http://schemas.openxmlformats.org/officeDocument/2006/relationships/slide" Target="slides/slide212.xml" /><Relationship Id="rId229" Type="http://schemas.openxmlformats.org/officeDocument/2006/relationships/slide" Target="slides/slide213.xml" /><Relationship Id="rId23" Type="http://schemas.openxmlformats.org/officeDocument/2006/relationships/slide" Target="slides/slide7.xml" /><Relationship Id="rId230" Type="http://schemas.openxmlformats.org/officeDocument/2006/relationships/slide" Target="slides/slide214.xml" /><Relationship Id="rId231" Type="http://schemas.openxmlformats.org/officeDocument/2006/relationships/slide" Target="slides/slide215.xml" /><Relationship Id="rId232" Type="http://schemas.openxmlformats.org/officeDocument/2006/relationships/slide" Target="slides/slide216.xml" /><Relationship Id="rId233" Type="http://schemas.openxmlformats.org/officeDocument/2006/relationships/slide" Target="slides/slide217.xml" /><Relationship Id="rId234" Type="http://schemas.openxmlformats.org/officeDocument/2006/relationships/slide" Target="slides/slide218.xml" /><Relationship Id="rId235" Type="http://schemas.openxmlformats.org/officeDocument/2006/relationships/slide" Target="slides/slide219.xml" /><Relationship Id="rId236" Type="http://schemas.openxmlformats.org/officeDocument/2006/relationships/slide" Target="slides/slide220.xml" /><Relationship Id="rId237" Type="http://schemas.openxmlformats.org/officeDocument/2006/relationships/tags" Target="tags/tag1.xml" /><Relationship Id="rId238" Type="http://schemas.openxmlformats.org/officeDocument/2006/relationships/font" Target="fonts/font1.fntdata" /><Relationship Id="rId239" Type="http://schemas.openxmlformats.org/officeDocument/2006/relationships/font" Target="fonts/font2.fntdata" /><Relationship Id="rId24" Type="http://schemas.openxmlformats.org/officeDocument/2006/relationships/slide" Target="slides/slide8.xml" /><Relationship Id="rId240" Type="http://schemas.openxmlformats.org/officeDocument/2006/relationships/font" Target="fonts/font3.fntdata" /><Relationship Id="rId241" Type="http://schemas.openxmlformats.org/officeDocument/2006/relationships/font" Target="fonts/font4.fntdata" /><Relationship Id="rId242" Type="http://schemas.openxmlformats.org/officeDocument/2006/relationships/font" Target="fonts/font5.fntdata" /><Relationship Id="rId243" Type="http://schemas.openxmlformats.org/officeDocument/2006/relationships/font" Target="fonts/font6.fntdata" /><Relationship Id="rId244" Type="http://schemas.openxmlformats.org/officeDocument/2006/relationships/font" Target="fonts/font7.fntdata" /><Relationship Id="rId245" Type="http://schemas.openxmlformats.org/officeDocument/2006/relationships/font" Target="fonts/font8.fntdata" /><Relationship Id="rId246" Type="http://schemas.openxmlformats.org/officeDocument/2006/relationships/font" Target="fonts/font9.fntdata" /><Relationship Id="rId247" Type="http://schemas.openxmlformats.org/officeDocument/2006/relationships/font" Target="fonts/font10.fntdata" /><Relationship Id="rId248" Type="http://schemas.openxmlformats.org/officeDocument/2006/relationships/font" Target="fonts/font11.fntdata" /><Relationship Id="rId249" Type="http://schemas.openxmlformats.org/officeDocument/2006/relationships/font" Target="fonts/font12.fntdata" /><Relationship Id="rId25" Type="http://schemas.openxmlformats.org/officeDocument/2006/relationships/slide" Target="slides/slide9.xml" /><Relationship Id="rId250" Type="http://schemas.openxmlformats.org/officeDocument/2006/relationships/font" Target="fonts/font13.fntdata" /><Relationship Id="rId251" Type="http://schemas.openxmlformats.org/officeDocument/2006/relationships/font" Target="fonts/font14.fntdata" /><Relationship Id="rId252" Type="http://schemas.openxmlformats.org/officeDocument/2006/relationships/presProps" Target="presProps.xml" /><Relationship Id="rId253" Type="http://schemas.openxmlformats.org/officeDocument/2006/relationships/viewProps" Target="viewProps.xml" /><Relationship Id="rId254" Type="http://schemas.openxmlformats.org/officeDocument/2006/relationships/theme" Target="theme/theme1.xml" /><Relationship Id="rId255" Type="http://schemas.openxmlformats.org/officeDocument/2006/relationships/tableStyles" Target="tableStyles.xml" /><Relationship Id="rId26" Type="http://schemas.openxmlformats.org/officeDocument/2006/relationships/slide" Target="slides/slide10.xml" /><Relationship Id="rId27" Type="http://schemas.openxmlformats.org/officeDocument/2006/relationships/slide" Target="slides/slide11.xml" /><Relationship Id="rId28" Type="http://schemas.openxmlformats.org/officeDocument/2006/relationships/slide" Target="slides/slide12.xml" /><Relationship Id="rId29" Type="http://schemas.openxmlformats.org/officeDocument/2006/relationships/slide" Target="slides/slide13.xml" /><Relationship Id="rId3" Type="http://schemas.openxmlformats.org/officeDocument/2006/relationships/slideMaster" Target="slideMasters/slideMaster3.xml" /><Relationship Id="rId30" Type="http://schemas.openxmlformats.org/officeDocument/2006/relationships/slide" Target="slides/slide14.xml" /><Relationship Id="rId31" Type="http://schemas.openxmlformats.org/officeDocument/2006/relationships/slide" Target="slides/slide15.xml" /><Relationship Id="rId32" Type="http://schemas.openxmlformats.org/officeDocument/2006/relationships/slide" Target="slides/slide16.xml" /><Relationship Id="rId33" Type="http://schemas.openxmlformats.org/officeDocument/2006/relationships/slide" Target="slides/slide17.xml" /><Relationship Id="rId34" Type="http://schemas.openxmlformats.org/officeDocument/2006/relationships/slide" Target="slides/slide18.xml" /><Relationship Id="rId35" Type="http://schemas.openxmlformats.org/officeDocument/2006/relationships/slide" Target="slides/slide19.xml" /><Relationship Id="rId36" Type="http://schemas.openxmlformats.org/officeDocument/2006/relationships/slide" Target="slides/slide20.xml" /><Relationship Id="rId37" Type="http://schemas.openxmlformats.org/officeDocument/2006/relationships/slide" Target="slides/slide21.xml" /><Relationship Id="rId38" Type="http://schemas.openxmlformats.org/officeDocument/2006/relationships/slide" Target="slides/slide22.xml" /><Relationship Id="rId39" Type="http://schemas.openxmlformats.org/officeDocument/2006/relationships/slide" Target="slides/slide23.xml" /><Relationship Id="rId4" Type="http://schemas.openxmlformats.org/officeDocument/2006/relationships/slideMaster" Target="slideMasters/slideMaster4.xml" /><Relationship Id="rId40" Type="http://schemas.openxmlformats.org/officeDocument/2006/relationships/slide" Target="slides/slide24.xml" /><Relationship Id="rId41" Type="http://schemas.openxmlformats.org/officeDocument/2006/relationships/slide" Target="slides/slide25.xml" /><Relationship Id="rId42" Type="http://schemas.openxmlformats.org/officeDocument/2006/relationships/slide" Target="slides/slide26.xml" /><Relationship Id="rId43" Type="http://schemas.openxmlformats.org/officeDocument/2006/relationships/slide" Target="slides/slide27.xml" /><Relationship Id="rId44" Type="http://schemas.openxmlformats.org/officeDocument/2006/relationships/slide" Target="slides/slide28.xml" /><Relationship Id="rId45" Type="http://schemas.openxmlformats.org/officeDocument/2006/relationships/slide" Target="slides/slide29.xml" /><Relationship Id="rId46" Type="http://schemas.openxmlformats.org/officeDocument/2006/relationships/slide" Target="slides/slide30.xml" /><Relationship Id="rId47" Type="http://schemas.openxmlformats.org/officeDocument/2006/relationships/slide" Target="slides/slide31.xml" /><Relationship Id="rId48" Type="http://schemas.openxmlformats.org/officeDocument/2006/relationships/slide" Target="slides/slide32.xml" /><Relationship Id="rId49" Type="http://schemas.openxmlformats.org/officeDocument/2006/relationships/slide" Target="slides/slide33.xml" /><Relationship Id="rId5" Type="http://schemas.openxmlformats.org/officeDocument/2006/relationships/slideMaster" Target="slideMasters/slideMaster5.xml" /><Relationship Id="rId50" Type="http://schemas.openxmlformats.org/officeDocument/2006/relationships/slide" Target="slides/slide34.xml" /><Relationship Id="rId51" Type="http://schemas.openxmlformats.org/officeDocument/2006/relationships/slide" Target="slides/slide35.xml" /><Relationship Id="rId52" Type="http://schemas.openxmlformats.org/officeDocument/2006/relationships/slide" Target="slides/slide36.xml" /><Relationship Id="rId53" Type="http://schemas.openxmlformats.org/officeDocument/2006/relationships/slide" Target="slides/slide37.xml" /><Relationship Id="rId54" Type="http://schemas.openxmlformats.org/officeDocument/2006/relationships/slide" Target="slides/slide38.xml" /><Relationship Id="rId55" Type="http://schemas.openxmlformats.org/officeDocument/2006/relationships/slide" Target="slides/slide39.xml" /><Relationship Id="rId56" Type="http://schemas.openxmlformats.org/officeDocument/2006/relationships/slide" Target="slides/slide40.xml" /><Relationship Id="rId57" Type="http://schemas.openxmlformats.org/officeDocument/2006/relationships/slide" Target="slides/slide41.xml" /><Relationship Id="rId58" Type="http://schemas.openxmlformats.org/officeDocument/2006/relationships/slide" Target="slides/slide42.xml" /><Relationship Id="rId59" Type="http://schemas.openxmlformats.org/officeDocument/2006/relationships/slide" Target="slides/slide43.xml" /><Relationship Id="rId6" Type="http://schemas.openxmlformats.org/officeDocument/2006/relationships/slideMaster" Target="slideMasters/slideMaster6.xml" /><Relationship Id="rId60" Type="http://schemas.openxmlformats.org/officeDocument/2006/relationships/slide" Target="slides/slide44.xml" /><Relationship Id="rId61" Type="http://schemas.openxmlformats.org/officeDocument/2006/relationships/slide" Target="slides/slide45.xml" /><Relationship Id="rId62" Type="http://schemas.openxmlformats.org/officeDocument/2006/relationships/slide" Target="slides/slide46.xml" /><Relationship Id="rId63" Type="http://schemas.openxmlformats.org/officeDocument/2006/relationships/slide" Target="slides/slide47.xml" /><Relationship Id="rId64" Type="http://schemas.openxmlformats.org/officeDocument/2006/relationships/slide" Target="slides/slide48.xml" /><Relationship Id="rId65" Type="http://schemas.openxmlformats.org/officeDocument/2006/relationships/slide" Target="slides/slide49.xml" /><Relationship Id="rId66" Type="http://schemas.openxmlformats.org/officeDocument/2006/relationships/slide" Target="slides/slide50.xml" /><Relationship Id="rId67" Type="http://schemas.openxmlformats.org/officeDocument/2006/relationships/slide" Target="slides/slide51.xml" /><Relationship Id="rId68" Type="http://schemas.openxmlformats.org/officeDocument/2006/relationships/slide" Target="slides/slide52.xml" /><Relationship Id="rId69" Type="http://schemas.openxmlformats.org/officeDocument/2006/relationships/slide" Target="slides/slide53.xml" /><Relationship Id="rId7" Type="http://schemas.openxmlformats.org/officeDocument/2006/relationships/slideMaster" Target="slideMasters/slideMaster7.xml" /><Relationship Id="rId70" Type="http://schemas.openxmlformats.org/officeDocument/2006/relationships/slide" Target="slides/slide54.xml" /><Relationship Id="rId71" Type="http://schemas.openxmlformats.org/officeDocument/2006/relationships/slide" Target="slides/slide55.xml" /><Relationship Id="rId72" Type="http://schemas.openxmlformats.org/officeDocument/2006/relationships/slide" Target="slides/slide56.xml" /><Relationship Id="rId73" Type="http://schemas.openxmlformats.org/officeDocument/2006/relationships/slide" Target="slides/slide57.xml" /><Relationship Id="rId74" Type="http://schemas.openxmlformats.org/officeDocument/2006/relationships/slide" Target="slides/slide58.xml" /><Relationship Id="rId75" Type="http://schemas.openxmlformats.org/officeDocument/2006/relationships/slide" Target="slides/slide59.xml" /><Relationship Id="rId76" Type="http://schemas.openxmlformats.org/officeDocument/2006/relationships/slide" Target="slides/slide60.xml" /><Relationship Id="rId77" Type="http://schemas.openxmlformats.org/officeDocument/2006/relationships/slide" Target="slides/slide61.xml" /><Relationship Id="rId78" Type="http://schemas.openxmlformats.org/officeDocument/2006/relationships/slide" Target="slides/slide62.xml" /><Relationship Id="rId79" Type="http://schemas.openxmlformats.org/officeDocument/2006/relationships/slide" Target="slides/slide63.xml" /><Relationship Id="rId8" Type="http://schemas.openxmlformats.org/officeDocument/2006/relationships/slideMaster" Target="slideMasters/slideMaster8.xml" /><Relationship Id="rId80" Type="http://schemas.openxmlformats.org/officeDocument/2006/relationships/slide" Target="slides/slide64.xml" /><Relationship Id="rId81" Type="http://schemas.openxmlformats.org/officeDocument/2006/relationships/slide" Target="slides/slide65.xml" /><Relationship Id="rId82" Type="http://schemas.openxmlformats.org/officeDocument/2006/relationships/slide" Target="slides/slide66.xml" /><Relationship Id="rId83" Type="http://schemas.openxmlformats.org/officeDocument/2006/relationships/slide" Target="slides/slide67.xml" /><Relationship Id="rId84" Type="http://schemas.openxmlformats.org/officeDocument/2006/relationships/slide" Target="slides/slide68.xml" /><Relationship Id="rId85" Type="http://schemas.openxmlformats.org/officeDocument/2006/relationships/slide" Target="slides/slide69.xml" /><Relationship Id="rId86" Type="http://schemas.openxmlformats.org/officeDocument/2006/relationships/slide" Target="slides/slide70.xml" /><Relationship Id="rId87" Type="http://schemas.openxmlformats.org/officeDocument/2006/relationships/slide" Target="slides/slide71.xml" /><Relationship Id="rId88" Type="http://schemas.openxmlformats.org/officeDocument/2006/relationships/slide" Target="slides/slide72.xml" /><Relationship Id="rId89" Type="http://schemas.openxmlformats.org/officeDocument/2006/relationships/slide" Target="slides/slide73.xml" /><Relationship Id="rId9" Type="http://schemas.openxmlformats.org/officeDocument/2006/relationships/slideMaster" Target="slideMasters/slideMaster9.xml" /><Relationship Id="rId90" Type="http://schemas.openxmlformats.org/officeDocument/2006/relationships/slide" Target="slides/slide74.xml" /><Relationship Id="rId91" Type="http://schemas.openxmlformats.org/officeDocument/2006/relationships/slide" Target="slides/slide75.xml" /><Relationship Id="rId92" Type="http://schemas.openxmlformats.org/officeDocument/2006/relationships/slide" Target="slides/slide76.xml" /><Relationship Id="rId93" Type="http://schemas.openxmlformats.org/officeDocument/2006/relationships/slide" Target="slides/slide77.xml" /><Relationship Id="rId94" Type="http://schemas.openxmlformats.org/officeDocument/2006/relationships/slide" Target="slides/slide78.xml" /><Relationship Id="rId95" Type="http://schemas.openxmlformats.org/officeDocument/2006/relationships/slide" Target="slides/slide79.xml" /><Relationship Id="rId96" Type="http://schemas.openxmlformats.org/officeDocument/2006/relationships/slide" Target="slides/slide80.xml" /><Relationship Id="rId97" Type="http://schemas.openxmlformats.org/officeDocument/2006/relationships/slide" Target="slides/slide81.xml" /><Relationship Id="rId98" Type="http://schemas.openxmlformats.org/officeDocument/2006/relationships/slide" Target="slides/slide82.xml" /><Relationship Id="rId99" Type="http://schemas.openxmlformats.org/officeDocument/2006/relationships/slide" Target="slides/slide83.xml" /></Relationships>
</file>

<file path=ppt/drawings/_rels/vmlDrawing1.vml.rels>&#65279;<?xml version="1.0" encoding="utf-8" standalone="yes"?><Relationships xmlns="http://schemas.openxmlformats.org/package/2006/relationships"><Relationship Id="rId1" Type="http://schemas.openxmlformats.org/officeDocument/2006/relationships/image" Target="../media/image18.png" /></Relationships>
</file>

<file path=ppt/media/image1.jpe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jpeg>
</file>

<file path=ppt/media/image6.png>
</file>

<file path=ppt/media/image60.jpeg>
</file>

<file path=ppt/media/image61.jpeg>
</file>

<file path=ppt/media/image62.jpe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&#65279;<?xml version="1.0" encoding="utf-8" standalone="yes"?><Relationships xmlns="http://schemas.openxmlformats.org/package/2006/relationships"><Relationship Id="rId1" Type="http://schemas.openxmlformats.org/officeDocument/2006/relationships/theme" Target="../theme/theme16.xml" /></Relationships>
</file>

<file path=ppt/notesMasters/notesMaster1.xml><?xml version="1.0" encoding="utf-8"?>
<p:notes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p:cSld name="">
    <p:bg>
      <p:bgPr>
        <a:solidFill>
          <a:schemeClr val="lt1"/>
        </a:solidFill>
        <a:effectLst/>
      </p:bgPr>
    </p:bg>
    <p:spTree>
      <p:nvGrpSpPr>
        <p:cNvPr id="1" name="Shape 2"/>
        <p:cNvGrpSpPr/>
        <p:nvPr/>
      </p:nvGrpSpPr>
      <p:grpSpPr>
        <a:xfrm>
          <a:off x="0" y="0"/>
          <a: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ct val="0"/>
              </a:spcBef>
              <a:spcAft>
                <a:spcPct val="0"/>
              </a:spcAft>
              <a:buSzPts val="1400"/>
              <a:buNone/>
              <a:defRPr sz="1200" b="0" i="0" u="none" strike="noStrike" cap="none">
                <a:solidFill>
                  <a:schemeClr val="dk1"/>
                </a:solidFill>
                <a:latin typeface="Calibri"/>
                <a:ea typeface="Calibri"/>
                <a:cs typeface="Calibri"/>
                <a:sym typeface="Calibri"/>
              </a:defRPr>
            </a:lvl1pPr>
            <a:lvl2pPr marR="0" lvl="1"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2pPr>
            <a:lvl3pPr marR="0" lvl="2"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3pPr>
            <a:lvl4pPr marR="0" lvl="3"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4pPr>
            <a:lvl5pPr marR="0" lvl="4"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5pPr>
            <a:lvl6pPr marR="0" lvl="5"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6pPr>
            <a:lvl7pPr marR="0" lvl="6"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7pPr>
            <a:lvl8pPr marR="0" lvl="7"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8pPr>
            <a:lvl9pPr marR="0" lvl="8"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ct val="0"/>
              </a:spcBef>
              <a:spcAft>
                <a:spcPct val="0"/>
              </a:spcAft>
              <a:buSzPts val="1400"/>
              <a:buNone/>
              <a:defRPr sz="1200" b="0" i="0" u="none" strike="noStrike" cap="none">
                <a:solidFill>
                  <a:schemeClr val="dk1"/>
                </a:solidFill>
                <a:latin typeface="Calibri"/>
                <a:ea typeface="Calibri"/>
                <a:cs typeface="Calibri"/>
                <a:sym typeface="Calibri"/>
              </a:defRPr>
            </a:lvl1pPr>
            <a:lvl2pPr marR="0" lvl="1"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2pPr>
            <a:lvl3pPr marR="0" lvl="2"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3pPr>
            <a:lvl4pPr marR="0" lvl="3"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4pPr>
            <a:lvl5pPr marR="0" lvl="4"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5pPr>
            <a:lvl6pPr marR="0" lvl="5"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6pPr>
            <a:lvl7pPr marR="0" lvl="6"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7pPr>
            <a:lvl8pPr marR="0" lvl="7"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8pPr>
            <a:lvl9pPr marR="0" lvl="8"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ct val="0"/>
              </a:spcBef>
              <a:spcAft>
                <a:spcPct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ct val="0"/>
              </a:spcBef>
              <a:spcAft>
                <a:spcPct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ct val="0"/>
              </a:spcBef>
              <a:spcAft>
                <a:spcPct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ct val="0"/>
              </a:spcBef>
              <a:spcAft>
                <a:spcPct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ct val="0"/>
              </a:spcBef>
              <a:spcAft>
                <a:spcPct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ct val="0"/>
              </a:spcBef>
              <a:spcAft>
                <a:spcPct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ct val="0"/>
              </a:spcBef>
              <a:spcAft>
                <a:spcPct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ct val="0"/>
              </a:spcBef>
              <a:spcAft>
                <a:spcPct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ct val="0"/>
              </a:spcBef>
              <a:spcAft>
                <a:spcPct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ct val="0"/>
              </a:spcBef>
              <a:spcAft>
                <a:spcPct val="0"/>
              </a:spcAft>
              <a:buSzPts val="1400"/>
              <a:buNone/>
              <a:defRPr sz="1200" b="0" i="0" u="none" strike="noStrike" cap="none">
                <a:solidFill>
                  <a:schemeClr val="dk1"/>
                </a:solidFill>
                <a:latin typeface="Calibri"/>
                <a:ea typeface="Calibri"/>
                <a:cs typeface="Calibri"/>
                <a:sym typeface="Calibri"/>
              </a:defRPr>
            </a:lvl1pPr>
            <a:lvl2pPr marR="0" lvl="1"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2pPr>
            <a:lvl3pPr marR="0" lvl="2"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3pPr>
            <a:lvl4pPr marR="0" lvl="3"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4pPr>
            <a:lvl5pPr marR="0" lvl="4"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5pPr>
            <a:lvl6pPr marR="0" lvl="5"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6pPr>
            <a:lvl7pPr marR="0" lvl="6"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7pPr>
            <a:lvl8pPr marR="0" lvl="7"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8pPr>
            <a:lvl9pPr marR="0" lvl="8" algn="l" rtl="0">
              <a:spcBef>
                <a:spcPct val="0"/>
              </a:spcBef>
              <a:spcAft>
                <a:spcPct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ct val="0"/>
              </a:spcBef>
              <a:spcAft>
                <a:spcPct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&#65279;<?xml version="1.0" encoding="utf-8" standalone="yes"?><Relationships xmlns="http://schemas.openxmlformats.org/package/2006/relationships"><Relationship Id="rId1" Type="http://schemas.openxmlformats.org/officeDocument/2006/relationships/slide" Target="../slides/slide1.xml" /><Relationship Id="rId2" Type="http://schemas.openxmlformats.org/officeDocument/2006/relationships/notesMaster" Target="../notesMasters/notesMaster1.xml" /></Relationships>
</file>

<file path=ppt/notesSlides/_rels/notesSlide10.xml.rels>&#65279;<?xml version="1.0" encoding="utf-8" standalone="yes"?><Relationships xmlns="http://schemas.openxmlformats.org/package/2006/relationships"><Relationship Id="rId1" Type="http://schemas.openxmlformats.org/officeDocument/2006/relationships/slide" Target="../slides/slide10.xml" /><Relationship Id="rId2" Type="http://schemas.openxmlformats.org/officeDocument/2006/relationships/notesMaster" Target="../notesMasters/notesMaster1.xml" /></Relationships>
</file>

<file path=ppt/notesSlides/_rels/notesSlide100.xml.rels>&#65279;<?xml version="1.0" encoding="utf-8" standalone="yes"?><Relationships xmlns="http://schemas.openxmlformats.org/package/2006/relationships"><Relationship Id="rId1" Type="http://schemas.openxmlformats.org/officeDocument/2006/relationships/slide" Target="../slides/slide106.xml" /><Relationship Id="rId2" Type="http://schemas.openxmlformats.org/officeDocument/2006/relationships/notesMaster" Target="../notesMasters/notesMaster1.xml" /></Relationships>
</file>

<file path=ppt/notesSlides/_rels/notesSlide101.xml.rels>&#65279;<?xml version="1.0" encoding="utf-8" standalone="yes"?><Relationships xmlns="http://schemas.openxmlformats.org/package/2006/relationships"><Relationship Id="rId1" Type="http://schemas.openxmlformats.org/officeDocument/2006/relationships/slide" Target="../slides/slide107.xml" /><Relationship Id="rId2" Type="http://schemas.openxmlformats.org/officeDocument/2006/relationships/notesMaster" Target="../notesMasters/notesMaster1.xml" /></Relationships>
</file>

<file path=ppt/notesSlides/_rels/notesSlide102.xml.rels>&#65279;<?xml version="1.0" encoding="utf-8" standalone="yes"?><Relationships xmlns="http://schemas.openxmlformats.org/package/2006/relationships"><Relationship Id="rId1" Type="http://schemas.openxmlformats.org/officeDocument/2006/relationships/slide" Target="../slides/slide108.xml" /><Relationship Id="rId2" Type="http://schemas.openxmlformats.org/officeDocument/2006/relationships/notesMaster" Target="../notesMasters/notesMaster1.xml" /></Relationships>
</file>

<file path=ppt/notesSlides/_rels/notesSlide103.xml.rels>&#65279;<?xml version="1.0" encoding="utf-8" standalone="yes"?><Relationships xmlns="http://schemas.openxmlformats.org/package/2006/relationships"><Relationship Id="rId1" Type="http://schemas.openxmlformats.org/officeDocument/2006/relationships/slide" Target="../slides/slide109.xml" /><Relationship Id="rId2" Type="http://schemas.openxmlformats.org/officeDocument/2006/relationships/notesMaster" Target="../notesMasters/notesMaster1.xml" /></Relationships>
</file>

<file path=ppt/notesSlides/_rels/notesSlide104.xml.rels>&#65279;<?xml version="1.0" encoding="utf-8" standalone="yes"?><Relationships xmlns="http://schemas.openxmlformats.org/package/2006/relationships"><Relationship Id="rId1" Type="http://schemas.openxmlformats.org/officeDocument/2006/relationships/slide" Target="../slides/slide110.xml" /><Relationship Id="rId2" Type="http://schemas.openxmlformats.org/officeDocument/2006/relationships/notesMaster" Target="../notesMasters/notesMaster1.xml" /></Relationships>
</file>

<file path=ppt/notesSlides/_rels/notesSlide105.xml.rels>&#65279;<?xml version="1.0" encoding="utf-8" standalone="yes"?><Relationships xmlns="http://schemas.openxmlformats.org/package/2006/relationships"><Relationship Id="rId1" Type="http://schemas.openxmlformats.org/officeDocument/2006/relationships/slide" Target="../slides/slide111.xml" /><Relationship Id="rId2" Type="http://schemas.openxmlformats.org/officeDocument/2006/relationships/notesMaster" Target="../notesMasters/notesMaster1.xml" /></Relationships>
</file>

<file path=ppt/notesSlides/_rels/notesSlide106.xml.rels>&#65279;<?xml version="1.0" encoding="utf-8" standalone="yes"?><Relationships xmlns="http://schemas.openxmlformats.org/package/2006/relationships"><Relationship Id="rId1" Type="http://schemas.openxmlformats.org/officeDocument/2006/relationships/slide" Target="../slides/slide112.xml" /><Relationship Id="rId2" Type="http://schemas.openxmlformats.org/officeDocument/2006/relationships/notesMaster" Target="../notesMasters/notesMaster1.xml" /></Relationships>
</file>

<file path=ppt/notesSlides/_rels/notesSlide107.xml.rels>&#65279;<?xml version="1.0" encoding="utf-8" standalone="yes"?><Relationships xmlns="http://schemas.openxmlformats.org/package/2006/relationships"><Relationship Id="rId1" Type="http://schemas.openxmlformats.org/officeDocument/2006/relationships/slide" Target="../slides/slide113.xml" /><Relationship Id="rId2" Type="http://schemas.openxmlformats.org/officeDocument/2006/relationships/notesMaster" Target="../notesMasters/notesMaster1.xml" /></Relationships>
</file>

<file path=ppt/notesSlides/_rels/notesSlide108.xml.rels>&#65279;<?xml version="1.0" encoding="utf-8" standalone="yes"?><Relationships xmlns="http://schemas.openxmlformats.org/package/2006/relationships"><Relationship Id="rId1" Type="http://schemas.openxmlformats.org/officeDocument/2006/relationships/slide" Target="../slides/slide114.xml" /><Relationship Id="rId2" Type="http://schemas.openxmlformats.org/officeDocument/2006/relationships/notesMaster" Target="../notesMasters/notesMaster1.xml" /></Relationships>
</file>

<file path=ppt/notesSlides/_rels/notesSlide109.xml.rels>&#65279;<?xml version="1.0" encoding="utf-8" standalone="yes"?><Relationships xmlns="http://schemas.openxmlformats.org/package/2006/relationships"><Relationship Id="rId1" Type="http://schemas.openxmlformats.org/officeDocument/2006/relationships/slide" Target="../slides/slide115.xml" /><Relationship Id="rId2" Type="http://schemas.openxmlformats.org/officeDocument/2006/relationships/notesMaster" Target="../notesMasters/notesMaster1.xml" /></Relationships>
</file>

<file path=ppt/notesSlides/_rels/notesSlide11.xml.rels>&#65279;<?xml version="1.0" encoding="utf-8" standalone="yes"?><Relationships xmlns="http://schemas.openxmlformats.org/package/2006/relationships"><Relationship Id="rId1" Type="http://schemas.openxmlformats.org/officeDocument/2006/relationships/slide" Target="../slides/slide11.xml" /><Relationship Id="rId2" Type="http://schemas.openxmlformats.org/officeDocument/2006/relationships/notesMaster" Target="../notesMasters/notesMaster1.xml" /></Relationships>
</file>

<file path=ppt/notesSlides/_rels/notesSlide110.xml.rels>&#65279;<?xml version="1.0" encoding="utf-8" standalone="yes"?><Relationships xmlns="http://schemas.openxmlformats.org/package/2006/relationships"><Relationship Id="rId1" Type="http://schemas.openxmlformats.org/officeDocument/2006/relationships/slide" Target="../slides/slide116.xml" /><Relationship Id="rId2" Type="http://schemas.openxmlformats.org/officeDocument/2006/relationships/notesMaster" Target="../notesMasters/notesMaster1.xml" /></Relationships>
</file>

<file path=ppt/notesSlides/_rels/notesSlide111.xml.rels>&#65279;<?xml version="1.0" encoding="utf-8" standalone="yes"?><Relationships xmlns="http://schemas.openxmlformats.org/package/2006/relationships"><Relationship Id="rId1" Type="http://schemas.openxmlformats.org/officeDocument/2006/relationships/slide" Target="../slides/slide117.xml" /><Relationship Id="rId2" Type="http://schemas.openxmlformats.org/officeDocument/2006/relationships/notesMaster" Target="../notesMasters/notesMaster1.xml" /></Relationships>
</file>

<file path=ppt/notesSlides/_rels/notesSlide112.xml.rels>&#65279;<?xml version="1.0" encoding="utf-8" standalone="yes"?><Relationships xmlns="http://schemas.openxmlformats.org/package/2006/relationships"><Relationship Id="rId1" Type="http://schemas.openxmlformats.org/officeDocument/2006/relationships/slide" Target="../slides/slide118.xml" /><Relationship Id="rId2" Type="http://schemas.openxmlformats.org/officeDocument/2006/relationships/notesMaster" Target="../notesMasters/notesMaster1.xml" /></Relationships>
</file>

<file path=ppt/notesSlides/_rels/notesSlide113.xml.rels>&#65279;<?xml version="1.0" encoding="utf-8" standalone="yes"?><Relationships xmlns="http://schemas.openxmlformats.org/package/2006/relationships"><Relationship Id="rId1" Type="http://schemas.openxmlformats.org/officeDocument/2006/relationships/slide" Target="../slides/slide119.xml" /><Relationship Id="rId2" Type="http://schemas.openxmlformats.org/officeDocument/2006/relationships/notesMaster" Target="../notesMasters/notesMaster1.xml" /></Relationships>
</file>

<file path=ppt/notesSlides/_rels/notesSlide114.xml.rels>&#65279;<?xml version="1.0" encoding="utf-8" standalone="yes"?><Relationships xmlns="http://schemas.openxmlformats.org/package/2006/relationships"><Relationship Id="rId1" Type="http://schemas.openxmlformats.org/officeDocument/2006/relationships/slide" Target="../slides/slide120.xml" /><Relationship Id="rId2" Type="http://schemas.openxmlformats.org/officeDocument/2006/relationships/notesMaster" Target="../notesMasters/notesMaster1.xml" /></Relationships>
</file>

<file path=ppt/notesSlides/_rels/notesSlide115.xml.rels>&#65279;<?xml version="1.0" encoding="utf-8" standalone="yes"?><Relationships xmlns="http://schemas.openxmlformats.org/package/2006/relationships"><Relationship Id="rId1" Type="http://schemas.openxmlformats.org/officeDocument/2006/relationships/slide" Target="../slides/slide121.xml" /><Relationship Id="rId2" Type="http://schemas.openxmlformats.org/officeDocument/2006/relationships/notesMaster" Target="../notesMasters/notesMaster1.xml" /></Relationships>
</file>

<file path=ppt/notesSlides/_rels/notesSlide116.xml.rels>&#65279;<?xml version="1.0" encoding="utf-8" standalone="yes"?><Relationships xmlns="http://schemas.openxmlformats.org/package/2006/relationships"><Relationship Id="rId1" Type="http://schemas.openxmlformats.org/officeDocument/2006/relationships/slide" Target="../slides/slide122.xml" /><Relationship Id="rId2" Type="http://schemas.openxmlformats.org/officeDocument/2006/relationships/notesMaster" Target="../notesMasters/notesMaster1.xml" /></Relationships>
</file>

<file path=ppt/notesSlides/_rels/notesSlide117.xml.rels>&#65279;<?xml version="1.0" encoding="utf-8" standalone="yes"?><Relationships xmlns="http://schemas.openxmlformats.org/package/2006/relationships"><Relationship Id="rId1" Type="http://schemas.openxmlformats.org/officeDocument/2006/relationships/slide" Target="../slides/slide123.xml" /><Relationship Id="rId2" Type="http://schemas.openxmlformats.org/officeDocument/2006/relationships/notesMaster" Target="../notesMasters/notesMaster1.xml" /></Relationships>
</file>

<file path=ppt/notesSlides/_rels/notesSlide118.xml.rels>&#65279;<?xml version="1.0" encoding="utf-8" standalone="yes"?><Relationships xmlns="http://schemas.openxmlformats.org/package/2006/relationships"><Relationship Id="rId1" Type="http://schemas.openxmlformats.org/officeDocument/2006/relationships/slide" Target="../slides/slide124.xml" /><Relationship Id="rId2" Type="http://schemas.openxmlformats.org/officeDocument/2006/relationships/notesMaster" Target="../notesMasters/notesMaster1.xml" /></Relationships>
</file>

<file path=ppt/notesSlides/_rels/notesSlide119.xml.rels>&#65279;<?xml version="1.0" encoding="utf-8" standalone="yes"?><Relationships xmlns="http://schemas.openxmlformats.org/package/2006/relationships"><Relationship Id="rId1" Type="http://schemas.openxmlformats.org/officeDocument/2006/relationships/slide" Target="../slides/slide125.xml" /><Relationship Id="rId2" Type="http://schemas.openxmlformats.org/officeDocument/2006/relationships/notesMaster" Target="../notesMasters/notesMaster1.xml" /></Relationships>
</file>

<file path=ppt/notesSlides/_rels/notesSlide12.xml.rels>&#65279;<?xml version="1.0" encoding="utf-8" standalone="yes"?><Relationships xmlns="http://schemas.openxmlformats.org/package/2006/relationships"><Relationship Id="rId1" Type="http://schemas.openxmlformats.org/officeDocument/2006/relationships/slide" Target="../slides/slide12.xml" /><Relationship Id="rId2" Type="http://schemas.openxmlformats.org/officeDocument/2006/relationships/notesMaster" Target="../notesMasters/notesMaster1.xml" /></Relationships>
</file>

<file path=ppt/notesSlides/_rels/notesSlide120.xml.rels>&#65279;<?xml version="1.0" encoding="utf-8" standalone="yes"?><Relationships xmlns="http://schemas.openxmlformats.org/package/2006/relationships"><Relationship Id="rId1" Type="http://schemas.openxmlformats.org/officeDocument/2006/relationships/slide" Target="../slides/slide126.xml" /><Relationship Id="rId2" Type="http://schemas.openxmlformats.org/officeDocument/2006/relationships/notesMaster" Target="../notesMasters/notesMaster1.xml" /></Relationships>
</file>

<file path=ppt/notesSlides/_rels/notesSlide121.xml.rels>&#65279;<?xml version="1.0" encoding="utf-8" standalone="yes"?><Relationships xmlns="http://schemas.openxmlformats.org/package/2006/relationships"><Relationship Id="rId1" Type="http://schemas.openxmlformats.org/officeDocument/2006/relationships/slide" Target="../slides/slide127.xml" /><Relationship Id="rId2" Type="http://schemas.openxmlformats.org/officeDocument/2006/relationships/notesMaster" Target="../notesMasters/notesMaster1.xml" /></Relationships>
</file>

<file path=ppt/notesSlides/_rels/notesSlide122.xml.rels>&#65279;<?xml version="1.0" encoding="utf-8" standalone="yes"?><Relationships xmlns="http://schemas.openxmlformats.org/package/2006/relationships"><Relationship Id="rId1" Type="http://schemas.openxmlformats.org/officeDocument/2006/relationships/slide" Target="../slides/slide128.xml" /><Relationship Id="rId2" Type="http://schemas.openxmlformats.org/officeDocument/2006/relationships/notesMaster" Target="../notesMasters/notesMaster1.xml" /></Relationships>
</file>

<file path=ppt/notesSlides/_rels/notesSlide123.xml.rels>&#65279;<?xml version="1.0" encoding="utf-8" standalone="yes"?><Relationships xmlns="http://schemas.openxmlformats.org/package/2006/relationships"><Relationship Id="rId1" Type="http://schemas.openxmlformats.org/officeDocument/2006/relationships/slide" Target="../slides/slide129.xml" /><Relationship Id="rId2" Type="http://schemas.openxmlformats.org/officeDocument/2006/relationships/notesMaster" Target="../notesMasters/notesMaster1.xml" /></Relationships>
</file>

<file path=ppt/notesSlides/_rels/notesSlide124.xml.rels>&#65279;<?xml version="1.0" encoding="utf-8" standalone="yes"?><Relationships xmlns="http://schemas.openxmlformats.org/package/2006/relationships"><Relationship Id="rId1" Type="http://schemas.openxmlformats.org/officeDocument/2006/relationships/slide" Target="../slides/slide130.xml" /><Relationship Id="rId2" Type="http://schemas.openxmlformats.org/officeDocument/2006/relationships/notesMaster" Target="../notesMasters/notesMaster1.xml" /></Relationships>
</file>

<file path=ppt/notesSlides/_rels/notesSlide125.xml.rels>&#65279;<?xml version="1.0" encoding="utf-8" standalone="yes"?><Relationships xmlns="http://schemas.openxmlformats.org/package/2006/relationships"><Relationship Id="rId1" Type="http://schemas.openxmlformats.org/officeDocument/2006/relationships/slide" Target="../slides/slide131.xml" /><Relationship Id="rId2" Type="http://schemas.openxmlformats.org/officeDocument/2006/relationships/notesMaster" Target="../notesMasters/notesMaster1.xml" /></Relationships>
</file>

<file path=ppt/notesSlides/_rels/notesSlide126.xml.rels>&#65279;<?xml version="1.0" encoding="utf-8" standalone="yes"?><Relationships xmlns="http://schemas.openxmlformats.org/package/2006/relationships"><Relationship Id="rId1" Type="http://schemas.openxmlformats.org/officeDocument/2006/relationships/slide" Target="../slides/slide132.xml" /><Relationship Id="rId2" Type="http://schemas.openxmlformats.org/officeDocument/2006/relationships/notesMaster" Target="../notesMasters/notesMaster1.xml" /></Relationships>
</file>

<file path=ppt/notesSlides/_rels/notesSlide127.xml.rels>&#65279;<?xml version="1.0" encoding="utf-8" standalone="yes"?><Relationships xmlns="http://schemas.openxmlformats.org/package/2006/relationships"><Relationship Id="rId1" Type="http://schemas.openxmlformats.org/officeDocument/2006/relationships/slide" Target="../slides/slide133.xml" /><Relationship Id="rId2" Type="http://schemas.openxmlformats.org/officeDocument/2006/relationships/notesMaster" Target="../notesMasters/notesMaster1.xml" /></Relationships>
</file>

<file path=ppt/notesSlides/_rels/notesSlide128.xml.rels>&#65279;<?xml version="1.0" encoding="utf-8" standalone="yes"?><Relationships xmlns="http://schemas.openxmlformats.org/package/2006/relationships"><Relationship Id="rId1" Type="http://schemas.openxmlformats.org/officeDocument/2006/relationships/slide" Target="../slides/slide134.xml" /><Relationship Id="rId2" Type="http://schemas.openxmlformats.org/officeDocument/2006/relationships/notesMaster" Target="../notesMasters/notesMaster1.xml" /></Relationships>
</file>

<file path=ppt/notesSlides/_rels/notesSlide129.xml.rels>&#65279;<?xml version="1.0" encoding="utf-8" standalone="yes"?><Relationships xmlns="http://schemas.openxmlformats.org/package/2006/relationships"><Relationship Id="rId1" Type="http://schemas.openxmlformats.org/officeDocument/2006/relationships/slide" Target="../slides/slide135.xml" /><Relationship Id="rId2" Type="http://schemas.openxmlformats.org/officeDocument/2006/relationships/notesMaster" Target="../notesMasters/notesMaster1.xml" /></Relationships>
</file>

<file path=ppt/notesSlides/_rels/notesSlide13.xml.rels>&#65279;<?xml version="1.0" encoding="utf-8" standalone="yes"?><Relationships xmlns="http://schemas.openxmlformats.org/package/2006/relationships"><Relationship Id="rId1" Type="http://schemas.openxmlformats.org/officeDocument/2006/relationships/slide" Target="../slides/slide13.xml" /><Relationship Id="rId2" Type="http://schemas.openxmlformats.org/officeDocument/2006/relationships/notesMaster" Target="../notesMasters/notesMaster1.xml" /></Relationships>
</file>

<file path=ppt/notesSlides/_rels/notesSlide130.xml.rels>&#65279;<?xml version="1.0" encoding="utf-8" standalone="yes"?><Relationships xmlns="http://schemas.openxmlformats.org/package/2006/relationships"><Relationship Id="rId1" Type="http://schemas.openxmlformats.org/officeDocument/2006/relationships/slide" Target="../slides/slide136.xml" /><Relationship Id="rId2" Type="http://schemas.openxmlformats.org/officeDocument/2006/relationships/notesMaster" Target="../notesMasters/notesMaster1.xml" /></Relationships>
</file>

<file path=ppt/notesSlides/_rels/notesSlide131.xml.rels>&#65279;<?xml version="1.0" encoding="utf-8" standalone="yes"?><Relationships xmlns="http://schemas.openxmlformats.org/package/2006/relationships"><Relationship Id="rId1" Type="http://schemas.openxmlformats.org/officeDocument/2006/relationships/slide" Target="../slides/slide137.xml" /><Relationship Id="rId2" Type="http://schemas.openxmlformats.org/officeDocument/2006/relationships/notesMaster" Target="../notesMasters/notesMaster1.xml" /></Relationships>
</file>

<file path=ppt/notesSlides/_rels/notesSlide132.xml.rels>&#65279;<?xml version="1.0" encoding="utf-8" standalone="yes"?><Relationships xmlns="http://schemas.openxmlformats.org/package/2006/relationships"><Relationship Id="rId1" Type="http://schemas.openxmlformats.org/officeDocument/2006/relationships/slide" Target="../slides/slide138.xml" /><Relationship Id="rId2" Type="http://schemas.openxmlformats.org/officeDocument/2006/relationships/notesMaster" Target="../notesMasters/notesMaster1.xml" /></Relationships>
</file>

<file path=ppt/notesSlides/_rels/notesSlide133.xml.rels>&#65279;<?xml version="1.0" encoding="utf-8" standalone="yes"?><Relationships xmlns="http://schemas.openxmlformats.org/package/2006/relationships"><Relationship Id="rId1" Type="http://schemas.openxmlformats.org/officeDocument/2006/relationships/slide" Target="../slides/slide139.xml" /><Relationship Id="rId2" Type="http://schemas.openxmlformats.org/officeDocument/2006/relationships/notesMaster" Target="../notesMasters/notesMaster1.xml" /></Relationships>
</file>

<file path=ppt/notesSlides/_rels/notesSlide134.xml.rels>&#65279;<?xml version="1.0" encoding="utf-8" standalone="yes"?><Relationships xmlns="http://schemas.openxmlformats.org/package/2006/relationships"><Relationship Id="rId1" Type="http://schemas.openxmlformats.org/officeDocument/2006/relationships/slide" Target="../slides/slide140.xml" /><Relationship Id="rId2" Type="http://schemas.openxmlformats.org/officeDocument/2006/relationships/notesMaster" Target="../notesMasters/notesMaster1.xml" /></Relationships>
</file>

<file path=ppt/notesSlides/_rels/notesSlide135.xml.rels>&#65279;<?xml version="1.0" encoding="utf-8" standalone="yes"?><Relationships xmlns="http://schemas.openxmlformats.org/package/2006/relationships"><Relationship Id="rId1" Type="http://schemas.openxmlformats.org/officeDocument/2006/relationships/slide" Target="../slides/slide141.xml" /><Relationship Id="rId2" Type="http://schemas.openxmlformats.org/officeDocument/2006/relationships/notesMaster" Target="../notesMasters/notesMaster1.xml" /></Relationships>
</file>

<file path=ppt/notesSlides/_rels/notesSlide136.xml.rels>&#65279;<?xml version="1.0" encoding="utf-8" standalone="yes"?><Relationships xmlns="http://schemas.openxmlformats.org/package/2006/relationships"><Relationship Id="rId1" Type="http://schemas.openxmlformats.org/officeDocument/2006/relationships/slide" Target="../slides/slide142.xml" /><Relationship Id="rId2" Type="http://schemas.openxmlformats.org/officeDocument/2006/relationships/notesMaster" Target="../notesMasters/notesMaster1.xml" /></Relationships>
</file>

<file path=ppt/notesSlides/_rels/notesSlide137.xml.rels>&#65279;<?xml version="1.0" encoding="utf-8" standalone="yes"?><Relationships xmlns="http://schemas.openxmlformats.org/package/2006/relationships"><Relationship Id="rId1" Type="http://schemas.openxmlformats.org/officeDocument/2006/relationships/slide" Target="../slides/slide143.xml" /><Relationship Id="rId2" Type="http://schemas.openxmlformats.org/officeDocument/2006/relationships/notesMaster" Target="../notesMasters/notesMaster1.xml" /></Relationships>
</file>

<file path=ppt/notesSlides/_rels/notesSlide138.xml.rels>&#65279;<?xml version="1.0" encoding="utf-8" standalone="yes"?><Relationships xmlns="http://schemas.openxmlformats.org/package/2006/relationships"><Relationship Id="rId1" Type="http://schemas.openxmlformats.org/officeDocument/2006/relationships/slide" Target="../slides/slide144.xml" /><Relationship Id="rId2" Type="http://schemas.openxmlformats.org/officeDocument/2006/relationships/notesMaster" Target="../notesMasters/notesMaster1.xml" /></Relationships>
</file>

<file path=ppt/notesSlides/_rels/notesSlide139.xml.rels>&#65279;<?xml version="1.0" encoding="utf-8" standalone="yes"?><Relationships xmlns="http://schemas.openxmlformats.org/package/2006/relationships"><Relationship Id="rId1" Type="http://schemas.openxmlformats.org/officeDocument/2006/relationships/slide" Target="../slides/slide145.xml" /><Relationship Id="rId2" Type="http://schemas.openxmlformats.org/officeDocument/2006/relationships/notesMaster" Target="../notesMasters/notesMaster1.xml" /></Relationships>
</file>

<file path=ppt/notesSlides/_rels/notesSlide14.xml.rels>&#65279;<?xml version="1.0" encoding="utf-8" standalone="yes"?><Relationships xmlns="http://schemas.openxmlformats.org/package/2006/relationships"><Relationship Id="rId1" Type="http://schemas.openxmlformats.org/officeDocument/2006/relationships/slide" Target="../slides/slide14.xml" /><Relationship Id="rId2" Type="http://schemas.openxmlformats.org/officeDocument/2006/relationships/notesMaster" Target="../notesMasters/notesMaster1.xml" /></Relationships>
</file>

<file path=ppt/notesSlides/_rels/notesSlide140.xml.rels>&#65279;<?xml version="1.0" encoding="utf-8" standalone="yes"?><Relationships xmlns="http://schemas.openxmlformats.org/package/2006/relationships"><Relationship Id="rId1" Type="http://schemas.openxmlformats.org/officeDocument/2006/relationships/slide" Target="../slides/slide146.xml" /><Relationship Id="rId2" Type="http://schemas.openxmlformats.org/officeDocument/2006/relationships/notesMaster" Target="../notesMasters/notesMaster1.xml" /></Relationships>
</file>

<file path=ppt/notesSlides/_rels/notesSlide141.xml.rels>&#65279;<?xml version="1.0" encoding="utf-8" standalone="yes"?><Relationships xmlns="http://schemas.openxmlformats.org/package/2006/relationships"><Relationship Id="rId1" Type="http://schemas.openxmlformats.org/officeDocument/2006/relationships/slide" Target="../slides/slide147.xml" /><Relationship Id="rId2" Type="http://schemas.openxmlformats.org/officeDocument/2006/relationships/notesMaster" Target="../notesMasters/notesMaster1.xml" /></Relationships>
</file>

<file path=ppt/notesSlides/_rels/notesSlide142.xml.rels>&#65279;<?xml version="1.0" encoding="utf-8" standalone="yes"?><Relationships xmlns="http://schemas.openxmlformats.org/package/2006/relationships"><Relationship Id="rId1" Type="http://schemas.openxmlformats.org/officeDocument/2006/relationships/slide" Target="../slides/slide148.xml" /><Relationship Id="rId2" Type="http://schemas.openxmlformats.org/officeDocument/2006/relationships/notesMaster" Target="../notesMasters/notesMaster1.xml" /></Relationships>
</file>

<file path=ppt/notesSlides/_rels/notesSlide143.xml.rels>&#65279;<?xml version="1.0" encoding="utf-8" standalone="yes"?><Relationships xmlns="http://schemas.openxmlformats.org/package/2006/relationships"><Relationship Id="rId1" Type="http://schemas.openxmlformats.org/officeDocument/2006/relationships/slide" Target="../slides/slide149.xml" /><Relationship Id="rId2" Type="http://schemas.openxmlformats.org/officeDocument/2006/relationships/notesMaster" Target="../notesMasters/notesMaster1.xml" /></Relationships>
</file>

<file path=ppt/notesSlides/_rels/notesSlide144.xml.rels>&#65279;<?xml version="1.0" encoding="utf-8" standalone="yes"?><Relationships xmlns="http://schemas.openxmlformats.org/package/2006/relationships"><Relationship Id="rId1" Type="http://schemas.openxmlformats.org/officeDocument/2006/relationships/slide" Target="../slides/slide150.xml" /><Relationship Id="rId2" Type="http://schemas.openxmlformats.org/officeDocument/2006/relationships/notesMaster" Target="../notesMasters/notesMaster1.xml" /></Relationships>
</file>

<file path=ppt/notesSlides/_rels/notesSlide145.xml.rels>&#65279;<?xml version="1.0" encoding="utf-8" standalone="yes"?><Relationships xmlns="http://schemas.openxmlformats.org/package/2006/relationships"><Relationship Id="rId1" Type="http://schemas.openxmlformats.org/officeDocument/2006/relationships/slide" Target="../slides/slide151.xml" /><Relationship Id="rId2" Type="http://schemas.openxmlformats.org/officeDocument/2006/relationships/notesMaster" Target="../notesMasters/notesMaster1.xml" /></Relationships>
</file>

<file path=ppt/notesSlides/_rels/notesSlide146.xml.rels>&#65279;<?xml version="1.0" encoding="utf-8" standalone="yes"?><Relationships xmlns="http://schemas.openxmlformats.org/package/2006/relationships"><Relationship Id="rId1" Type="http://schemas.openxmlformats.org/officeDocument/2006/relationships/slide" Target="../slides/slide152.xml" /><Relationship Id="rId2" Type="http://schemas.openxmlformats.org/officeDocument/2006/relationships/notesMaster" Target="../notesMasters/notesMaster1.xml" /></Relationships>
</file>

<file path=ppt/notesSlides/_rels/notesSlide147.xml.rels>&#65279;<?xml version="1.0" encoding="utf-8" standalone="yes"?><Relationships xmlns="http://schemas.openxmlformats.org/package/2006/relationships"><Relationship Id="rId1" Type="http://schemas.openxmlformats.org/officeDocument/2006/relationships/slide" Target="../slides/slide153.xml" /><Relationship Id="rId2" Type="http://schemas.openxmlformats.org/officeDocument/2006/relationships/notesMaster" Target="../notesMasters/notesMaster1.xml" /></Relationships>
</file>

<file path=ppt/notesSlides/_rels/notesSlide148.xml.rels>&#65279;<?xml version="1.0" encoding="utf-8" standalone="yes"?><Relationships xmlns="http://schemas.openxmlformats.org/package/2006/relationships"><Relationship Id="rId1" Type="http://schemas.openxmlformats.org/officeDocument/2006/relationships/slide" Target="../slides/slide154.xml" /><Relationship Id="rId2" Type="http://schemas.openxmlformats.org/officeDocument/2006/relationships/notesMaster" Target="../notesMasters/notesMaster1.xml" /></Relationships>
</file>

<file path=ppt/notesSlides/_rels/notesSlide149.xml.rels>&#65279;<?xml version="1.0" encoding="utf-8" standalone="yes"?><Relationships xmlns="http://schemas.openxmlformats.org/package/2006/relationships"><Relationship Id="rId1" Type="http://schemas.openxmlformats.org/officeDocument/2006/relationships/slide" Target="../slides/slide155.xml" /><Relationship Id="rId2" Type="http://schemas.openxmlformats.org/officeDocument/2006/relationships/notesMaster" Target="../notesMasters/notesMaster1.xml" /></Relationships>
</file>

<file path=ppt/notesSlides/_rels/notesSlide15.xml.rels>&#65279;<?xml version="1.0" encoding="utf-8" standalone="yes"?><Relationships xmlns="http://schemas.openxmlformats.org/package/2006/relationships"><Relationship Id="rId1" Type="http://schemas.openxmlformats.org/officeDocument/2006/relationships/slide" Target="../slides/slide15.xml" /><Relationship Id="rId2" Type="http://schemas.openxmlformats.org/officeDocument/2006/relationships/notesMaster" Target="../notesMasters/notesMaster1.xml" /></Relationships>
</file>

<file path=ppt/notesSlides/_rels/notesSlide150.xml.rels>&#65279;<?xml version="1.0" encoding="utf-8" standalone="yes"?><Relationships xmlns="http://schemas.openxmlformats.org/package/2006/relationships"><Relationship Id="rId1" Type="http://schemas.openxmlformats.org/officeDocument/2006/relationships/slide" Target="../slides/slide156.xml" /><Relationship Id="rId2" Type="http://schemas.openxmlformats.org/officeDocument/2006/relationships/notesMaster" Target="../notesMasters/notesMaster1.xml" /></Relationships>
</file>

<file path=ppt/notesSlides/_rels/notesSlide151.xml.rels>&#65279;<?xml version="1.0" encoding="utf-8" standalone="yes"?><Relationships xmlns="http://schemas.openxmlformats.org/package/2006/relationships"><Relationship Id="rId1" Type="http://schemas.openxmlformats.org/officeDocument/2006/relationships/slide" Target="../slides/slide157.xml" /><Relationship Id="rId2" Type="http://schemas.openxmlformats.org/officeDocument/2006/relationships/notesMaster" Target="../notesMasters/notesMaster1.xml" /></Relationships>
</file>

<file path=ppt/notesSlides/_rels/notesSlide152.xml.rels>&#65279;<?xml version="1.0" encoding="utf-8" standalone="yes"?><Relationships xmlns="http://schemas.openxmlformats.org/package/2006/relationships"><Relationship Id="rId1" Type="http://schemas.openxmlformats.org/officeDocument/2006/relationships/slide" Target="../slides/slide158.xml" /><Relationship Id="rId2" Type="http://schemas.openxmlformats.org/officeDocument/2006/relationships/notesMaster" Target="../notesMasters/notesMaster1.xml" /></Relationships>
</file>

<file path=ppt/notesSlides/_rels/notesSlide153.xml.rels>&#65279;<?xml version="1.0" encoding="utf-8" standalone="yes"?><Relationships xmlns="http://schemas.openxmlformats.org/package/2006/relationships"><Relationship Id="rId1" Type="http://schemas.openxmlformats.org/officeDocument/2006/relationships/slide" Target="../slides/slide159.xml" /><Relationship Id="rId2" Type="http://schemas.openxmlformats.org/officeDocument/2006/relationships/notesMaster" Target="../notesMasters/notesMaster1.xml" /></Relationships>
</file>

<file path=ppt/notesSlides/_rels/notesSlide154.xml.rels>&#65279;<?xml version="1.0" encoding="utf-8" standalone="yes"?><Relationships xmlns="http://schemas.openxmlformats.org/package/2006/relationships"><Relationship Id="rId1" Type="http://schemas.openxmlformats.org/officeDocument/2006/relationships/slide" Target="../slides/slide160.xml" /><Relationship Id="rId2" Type="http://schemas.openxmlformats.org/officeDocument/2006/relationships/notesMaster" Target="../notesMasters/notesMaster1.xml" /></Relationships>
</file>

<file path=ppt/notesSlides/_rels/notesSlide155.xml.rels>&#65279;<?xml version="1.0" encoding="utf-8" standalone="yes"?><Relationships xmlns="http://schemas.openxmlformats.org/package/2006/relationships"><Relationship Id="rId1" Type="http://schemas.openxmlformats.org/officeDocument/2006/relationships/slide" Target="../slides/slide189.xml" /><Relationship Id="rId2" Type="http://schemas.openxmlformats.org/officeDocument/2006/relationships/notesMaster" Target="../notesMasters/notesMaster1.xml" /></Relationships>
</file>

<file path=ppt/notesSlides/_rels/notesSlide156.xml.rels>&#65279;<?xml version="1.0" encoding="utf-8" standalone="yes"?><Relationships xmlns="http://schemas.openxmlformats.org/package/2006/relationships"><Relationship Id="rId1" Type="http://schemas.openxmlformats.org/officeDocument/2006/relationships/slide" Target="../slides/slide190.xml" /><Relationship Id="rId2" Type="http://schemas.openxmlformats.org/officeDocument/2006/relationships/notesMaster" Target="../notesMasters/notesMaster1.xml" /></Relationships>
</file>

<file path=ppt/notesSlides/_rels/notesSlide157.xml.rels>&#65279;<?xml version="1.0" encoding="utf-8" standalone="yes"?><Relationships xmlns="http://schemas.openxmlformats.org/package/2006/relationships"><Relationship Id="rId1" Type="http://schemas.openxmlformats.org/officeDocument/2006/relationships/slide" Target="../slides/slide191.xml" /><Relationship Id="rId2" Type="http://schemas.openxmlformats.org/officeDocument/2006/relationships/notesMaster" Target="../notesMasters/notesMaster1.xml" /></Relationships>
</file>

<file path=ppt/notesSlides/_rels/notesSlide158.xml.rels>&#65279;<?xml version="1.0" encoding="utf-8" standalone="yes"?><Relationships xmlns="http://schemas.openxmlformats.org/package/2006/relationships"><Relationship Id="rId1" Type="http://schemas.openxmlformats.org/officeDocument/2006/relationships/slide" Target="../slides/slide192.xml" /><Relationship Id="rId2" Type="http://schemas.openxmlformats.org/officeDocument/2006/relationships/notesMaster" Target="../notesMasters/notesMaster1.xml" /></Relationships>
</file>

<file path=ppt/notesSlides/_rels/notesSlide159.xml.rels>&#65279;<?xml version="1.0" encoding="utf-8" standalone="yes"?><Relationships xmlns="http://schemas.openxmlformats.org/package/2006/relationships"><Relationship Id="rId1" Type="http://schemas.openxmlformats.org/officeDocument/2006/relationships/slide" Target="../slides/slide193.xml" /><Relationship Id="rId2" Type="http://schemas.openxmlformats.org/officeDocument/2006/relationships/notesMaster" Target="../notesMasters/notesMaster1.xml" /></Relationships>
</file>

<file path=ppt/notesSlides/_rels/notesSlide16.xml.rels>&#65279;<?xml version="1.0" encoding="utf-8" standalone="yes"?><Relationships xmlns="http://schemas.openxmlformats.org/package/2006/relationships"><Relationship Id="rId1" Type="http://schemas.openxmlformats.org/officeDocument/2006/relationships/slide" Target="../slides/slide16.xml" /><Relationship Id="rId2" Type="http://schemas.openxmlformats.org/officeDocument/2006/relationships/notesMaster" Target="../notesMasters/notesMaster1.xml" /></Relationships>
</file>

<file path=ppt/notesSlides/_rels/notesSlide160.xml.rels>&#65279;<?xml version="1.0" encoding="utf-8" standalone="yes"?><Relationships xmlns="http://schemas.openxmlformats.org/package/2006/relationships"><Relationship Id="rId1" Type="http://schemas.openxmlformats.org/officeDocument/2006/relationships/slide" Target="../slides/slide194.xml" /><Relationship Id="rId2" Type="http://schemas.openxmlformats.org/officeDocument/2006/relationships/notesMaster" Target="../notesMasters/notesMaster1.xml" /></Relationships>
</file>

<file path=ppt/notesSlides/_rels/notesSlide161.xml.rels>&#65279;<?xml version="1.0" encoding="utf-8" standalone="yes"?><Relationships xmlns="http://schemas.openxmlformats.org/package/2006/relationships"><Relationship Id="rId1" Type="http://schemas.openxmlformats.org/officeDocument/2006/relationships/slide" Target="../slides/slide195.xml" /><Relationship Id="rId2" Type="http://schemas.openxmlformats.org/officeDocument/2006/relationships/notesMaster" Target="../notesMasters/notesMaster1.xml" /></Relationships>
</file>

<file path=ppt/notesSlides/_rels/notesSlide162.xml.rels>&#65279;<?xml version="1.0" encoding="utf-8" standalone="yes"?><Relationships xmlns="http://schemas.openxmlformats.org/package/2006/relationships"><Relationship Id="rId1" Type="http://schemas.openxmlformats.org/officeDocument/2006/relationships/slide" Target="../slides/slide196.xml" /><Relationship Id="rId2" Type="http://schemas.openxmlformats.org/officeDocument/2006/relationships/notesMaster" Target="../notesMasters/notesMaster1.xml" /></Relationships>
</file>

<file path=ppt/notesSlides/_rels/notesSlide163.xml.rels>&#65279;<?xml version="1.0" encoding="utf-8" standalone="yes"?><Relationships xmlns="http://schemas.openxmlformats.org/package/2006/relationships"><Relationship Id="rId1" Type="http://schemas.openxmlformats.org/officeDocument/2006/relationships/slide" Target="../slides/slide197.xml" /><Relationship Id="rId2" Type="http://schemas.openxmlformats.org/officeDocument/2006/relationships/notesMaster" Target="../notesMasters/notesMaster1.xml" /></Relationships>
</file>

<file path=ppt/notesSlides/_rels/notesSlide164.xml.rels>&#65279;<?xml version="1.0" encoding="utf-8" standalone="yes"?><Relationships xmlns="http://schemas.openxmlformats.org/package/2006/relationships"><Relationship Id="rId1" Type="http://schemas.openxmlformats.org/officeDocument/2006/relationships/slide" Target="../slides/slide198.xml" /><Relationship Id="rId2" Type="http://schemas.openxmlformats.org/officeDocument/2006/relationships/notesMaster" Target="../notesMasters/notesMaster1.xml" /></Relationships>
</file>

<file path=ppt/notesSlides/_rels/notesSlide165.xml.rels>&#65279;<?xml version="1.0" encoding="utf-8" standalone="yes"?><Relationships xmlns="http://schemas.openxmlformats.org/package/2006/relationships"><Relationship Id="rId1" Type="http://schemas.openxmlformats.org/officeDocument/2006/relationships/slide" Target="../slides/slide199.xml" /><Relationship Id="rId2" Type="http://schemas.openxmlformats.org/officeDocument/2006/relationships/notesMaster" Target="../notesMasters/notesMaster1.xml" /></Relationships>
</file>

<file path=ppt/notesSlides/_rels/notesSlide166.xml.rels>&#65279;<?xml version="1.0" encoding="utf-8" standalone="yes"?><Relationships xmlns="http://schemas.openxmlformats.org/package/2006/relationships"><Relationship Id="rId1" Type="http://schemas.openxmlformats.org/officeDocument/2006/relationships/slide" Target="../slides/slide200.xml" /><Relationship Id="rId2" Type="http://schemas.openxmlformats.org/officeDocument/2006/relationships/notesMaster" Target="../notesMasters/notesMaster1.xml" /></Relationships>
</file>

<file path=ppt/notesSlides/_rels/notesSlide167.xml.rels>&#65279;<?xml version="1.0" encoding="utf-8" standalone="yes"?><Relationships xmlns="http://schemas.openxmlformats.org/package/2006/relationships"><Relationship Id="rId1" Type="http://schemas.openxmlformats.org/officeDocument/2006/relationships/slide" Target="../slides/slide201.xml" /><Relationship Id="rId2" Type="http://schemas.openxmlformats.org/officeDocument/2006/relationships/notesMaster" Target="../notesMasters/notesMaster1.xml" /></Relationships>
</file>

<file path=ppt/notesSlides/_rels/notesSlide168.xml.rels>&#65279;<?xml version="1.0" encoding="utf-8" standalone="yes"?><Relationships xmlns="http://schemas.openxmlformats.org/package/2006/relationships"><Relationship Id="rId1" Type="http://schemas.openxmlformats.org/officeDocument/2006/relationships/slide" Target="../slides/slide202.xml" /><Relationship Id="rId2" Type="http://schemas.openxmlformats.org/officeDocument/2006/relationships/notesMaster" Target="../notesMasters/notesMaster1.xml" /></Relationships>
</file>

<file path=ppt/notesSlides/_rels/notesSlide169.xml.rels>&#65279;<?xml version="1.0" encoding="utf-8" standalone="yes"?><Relationships xmlns="http://schemas.openxmlformats.org/package/2006/relationships"><Relationship Id="rId1" Type="http://schemas.openxmlformats.org/officeDocument/2006/relationships/slide" Target="../slides/slide203.xml" /><Relationship Id="rId2" Type="http://schemas.openxmlformats.org/officeDocument/2006/relationships/notesMaster" Target="../notesMasters/notesMaster1.xml" /></Relationships>
</file>

<file path=ppt/notesSlides/_rels/notesSlide17.xml.rels>&#65279;<?xml version="1.0" encoding="utf-8" standalone="yes"?><Relationships xmlns="http://schemas.openxmlformats.org/package/2006/relationships"><Relationship Id="rId1" Type="http://schemas.openxmlformats.org/officeDocument/2006/relationships/slide" Target="../slides/slide17.xml" /><Relationship Id="rId2" Type="http://schemas.openxmlformats.org/officeDocument/2006/relationships/notesMaster" Target="../notesMasters/notesMaster1.xml" /></Relationships>
</file>

<file path=ppt/notesSlides/_rels/notesSlide170.xml.rels>&#65279;<?xml version="1.0" encoding="utf-8" standalone="yes"?><Relationships xmlns="http://schemas.openxmlformats.org/package/2006/relationships"><Relationship Id="rId1" Type="http://schemas.openxmlformats.org/officeDocument/2006/relationships/slide" Target="../slides/slide204.xml" /><Relationship Id="rId2" Type="http://schemas.openxmlformats.org/officeDocument/2006/relationships/notesMaster" Target="../notesMasters/notesMaster1.xml" /></Relationships>
</file>

<file path=ppt/notesSlides/_rels/notesSlide171.xml.rels>&#65279;<?xml version="1.0" encoding="utf-8" standalone="yes"?><Relationships xmlns="http://schemas.openxmlformats.org/package/2006/relationships"><Relationship Id="rId1" Type="http://schemas.openxmlformats.org/officeDocument/2006/relationships/slide" Target="../slides/slide205.xml" /><Relationship Id="rId2" Type="http://schemas.openxmlformats.org/officeDocument/2006/relationships/notesMaster" Target="../notesMasters/notesMaster1.xml" /></Relationships>
</file>

<file path=ppt/notesSlides/_rels/notesSlide172.xml.rels>&#65279;<?xml version="1.0" encoding="utf-8" standalone="yes"?><Relationships xmlns="http://schemas.openxmlformats.org/package/2006/relationships"><Relationship Id="rId1" Type="http://schemas.openxmlformats.org/officeDocument/2006/relationships/slide" Target="../slides/slide206.xml" /><Relationship Id="rId2" Type="http://schemas.openxmlformats.org/officeDocument/2006/relationships/notesMaster" Target="../notesMasters/notesMaster1.xml" /></Relationships>
</file>

<file path=ppt/notesSlides/_rels/notesSlide173.xml.rels>&#65279;<?xml version="1.0" encoding="utf-8" standalone="yes"?><Relationships xmlns="http://schemas.openxmlformats.org/package/2006/relationships"><Relationship Id="rId1" Type="http://schemas.openxmlformats.org/officeDocument/2006/relationships/slide" Target="../slides/slide207.xml" /><Relationship Id="rId2" Type="http://schemas.openxmlformats.org/officeDocument/2006/relationships/notesMaster" Target="../notesMasters/notesMaster1.xml" /></Relationships>
</file>

<file path=ppt/notesSlides/_rels/notesSlide174.xml.rels>&#65279;<?xml version="1.0" encoding="utf-8" standalone="yes"?><Relationships xmlns="http://schemas.openxmlformats.org/package/2006/relationships"><Relationship Id="rId1" Type="http://schemas.openxmlformats.org/officeDocument/2006/relationships/slide" Target="../slides/slide208.xml" /><Relationship Id="rId2" Type="http://schemas.openxmlformats.org/officeDocument/2006/relationships/notesMaster" Target="../notesMasters/notesMaster1.xml" /></Relationships>
</file>

<file path=ppt/notesSlides/_rels/notesSlide175.xml.rels>&#65279;<?xml version="1.0" encoding="utf-8" standalone="yes"?><Relationships xmlns="http://schemas.openxmlformats.org/package/2006/relationships"><Relationship Id="rId1" Type="http://schemas.openxmlformats.org/officeDocument/2006/relationships/slide" Target="../slides/slide209.xml" /><Relationship Id="rId2" Type="http://schemas.openxmlformats.org/officeDocument/2006/relationships/notesMaster" Target="../notesMasters/notesMaster1.xml" /></Relationships>
</file>

<file path=ppt/notesSlides/_rels/notesSlide176.xml.rels>&#65279;<?xml version="1.0" encoding="utf-8" standalone="yes"?><Relationships xmlns="http://schemas.openxmlformats.org/package/2006/relationships"><Relationship Id="rId1" Type="http://schemas.openxmlformats.org/officeDocument/2006/relationships/slide" Target="../slides/slide210.xml" /><Relationship Id="rId2" Type="http://schemas.openxmlformats.org/officeDocument/2006/relationships/notesMaster" Target="../notesMasters/notesMaster1.xml" /></Relationships>
</file>

<file path=ppt/notesSlides/_rels/notesSlide177.xml.rels>&#65279;<?xml version="1.0" encoding="utf-8" standalone="yes"?><Relationships xmlns="http://schemas.openxmlformats.org/package/2006/relationships"><Relationship Id="rId1" Type="http://schemas.openxmlformats.org/officeDocument/2006/relationships/slide" Target="../slides/slide211.xml" /><Relationship Id="rId2" Type="http://schemas.openxmlformats.org/officeDocument/2006/relationships/notesMaster" Target="../notesMasters/notesMaster1.xml" /></Relationships>
</file>

<file path=ppt/notesSlides/_rels/notesSlide178.xml.rels>&#65279;<?xml version="1.0" encoding="utf-8" standalone="yes"?><Relationships xmlns="http://schemas.openxmlformats.org/package/2006/relationships"><Relationship Id="rId1" Type="http://schemas.openxmlformats.org/officeDocument/2006/relationships/slide" Target="../slides/slide212.xml" /><Relationship Id="rId2" Type="http://schemas.openxmlformats.org/officeDocument/2006/relationships/notesMaster" Target="../notesMasters/notesMaster1.xml" /></Relationships>
</file>

<file path=ppt/notesSlides/_rels/notesSlide179.xml.rels>&#65279;<?xml version="1.0" encoding="utf-8" standalone="yes"?><Relationships xmlns="http://schemas.openxmlformats.org/package/2006/relationships"><Relationship Id="rId1" Type="http://schemas.openxmlformats.org/officeDocument/2006/relationships/slide" Target="../slides/slide213.xml" /><Relationship Id="rId2" Type="http://schemas.openxmlformats.org/officeDocument/2006/relationships/notesMaster" Target="../notesMasters/notesMaster1.xml" /></Relationships>
</file>

<file path=ppt/notesSlides/_rels/notesSlide18.xml.rels>&#65279;<?xml version="1.0" encoding="utf-8" standalone="yes"?><Relationships xmlns="http://schemas.openxmlformats.org/package/2006/relationships"><Relationship Id="rId1" Type="http://schemas.openxmlformats.org/officeDocument/2006/relationships/slide" Target="../slides/slide18.xml" /><Relationship Id="rId2" Type="http://schemas.openxmlformats.org/officeDocument/2006/relationships/notesMaster" Target="../notesMasters/notesMaster1.xml" /></Relationships>
</file>

<file path=ppt/notesSlides/_rels/notesSlide180.xml.rels>&#65279;<?xml version="1.0" encoding="utf-8" standalone="yes"?><Relationships xmlns="http://schemas.openxmlformats.org/package/2006/relationships"><Relationship Id="rId1" Type="http://schemas.openxmlformats.org/officeDocument/2006/relationships/slide" Target="../slides/slide214.xml" /><Relationship Id="rId2" Type="http://schemas.openxmlformats.org/officeDocument/2006/relationships/notesMaster" Target="../notesMasters/notesMaster1.xml" /></Relationships>
</file>

<file path=ppt/notesSlides/_rels/notesSlide181.xml.rels>&#65279;<?xml version="1.0" encoding="utf-8" standalone="yes"?><Relationships xmlns="http://schemas.openxmlformats.org/package/2006/relationships"><Relationship Id="rId1" Type="http://schemas.openxmlformats.org/officeDocument/2006/relationships/slide" Target="../slides/slide215.xml" /><Relationship Id="rId2" Type="http://schemas.openxmlformats.org/officeDocument/2006/relationships/notesMaster" Target="../notesMasters/notesMaster1.xml" /></Relationships>
</file>

<file path=ppt/notesSlides/_rels/notesSlide182.xml.rels>&#65279;<?xml version="1.0" encoding="utf-8" standalone="yes"?><Relationships xmlns="http://schemas.openxmlformats.org/package/2006/relationships"><Relationship Id="rId1" Type="http://schemas.openxmlformats.org/officeDocument/2006/relationships/slide" Target="../slides/slide216.xml" /><Relationship Id="rId2" Type="http://schemas.openxmlformats.org/officeDocument/2006/relationships/notesMaster" Target="../notesMasters/notesMaster1.xml" /></Relationships>
</file>

<file path=ppt/notesSlides/_rels/notesSlide183.xml.rels>&#65279;<?xml version="1.0" encoding="utf-8" standalone="yes"?><Relationships xmlns="http://schemas.openxmlformats.org/package/2006/relationships"><Relationship Id="rId1" Type="http://schemas.openxmlformats.org/officeDocument/2006/relationships/slide" Target="../slides/slide217.xml" /><Relationship Id="rId2" Type="http://schemas.openxmlformats.org/officeDocument/2006/relationships/notesMaster" Target="../notesMasters/notesMaster1.xml" /></Relationships>
</file>

<file path=ppt/notesSlides/_rels/notesSlide184.xml.rels>&#65279;<?xml version="1.0" encoding="utf-8" standalone="yes"?><Relationships xmlns="http://schemas.openxmlformats.org/package/2006/relationships"><Relationship Id="rId1" Type="http://schemas.openxmlformats.org/officeDocument/2006/relationships/slide" Target="../slides/slide218.xml" /><Relationship Id="rId2" Type="http://schemas.openxmlformats.org/officeDocument/2006/relationships/notesMaster" Target="../notesMasters/notesMaster1.xml" /></Relationships>
</file>

<file path=ppt/notesSlides/_rels/notesSlide185.xml.rels>&#65279;<?xml version="1.0" encoding="utf-8" standalone="yes"?><Relationships xmlns="http://schemas.openxmlformats.org/package/2006/relationships"><Relationship Id="rId1" Type="http://schemas.openxmlformats.org/officeDocument/2006/relationships/slide" Target="../slides/slide219.xml" /><Relationship Id="rId2" Type="http://schemas.openxmlformats.org/officeDocument/2006/relationships/notesMaster" Target="../notesMasters/notesMaster1.xml" /></Relationships>
</file>

<file path=ppt/notesSlides/_rels/notesSlide186.xml.rels>&#65279;<?xml version="1.0" encoding="utf-8" standalone="yes"?><Relationships xmlns="http://schemas.openxmlformats.org/package/2006/relationships"><Relationship Id="rId1" Type="http://schemas.openxmlformats.org/officeDocument/2006/relationships/slide" Target="../slides/slide220.xml" /><Relationship Id="rId2" Type="http://schemas.openxmlformats.org/officeDocument/2006/relationships/notesMaster" Target="../notesMasters/notesMaster1.xml" /></Relationships>
</file>

<file path=ppt/notesSlides/_rels/notesSlide19.xml.rels>&#65279;<?xml version="1.0" encoding="utf-8" standalone="yes"?><Relationships xmlns="http://schemas.openxmlformats.org/package/2006/relationships"><Relationship Id="rId1" Type="http://schemas.openxmlformats.org/officeDocument/2006/relationships/slide" Target="../slides/slide19.xml" /><Relationship Id="rId2" Type="http://schemas.openxmlformats.org/officeDocument/2006/relationships/notesMaster" Target="../notesMasters/notesMaster1.xml" /></Relationships>
</file>

<file path=ppt/notesSlides/_rels/notesSlide2.xml.rels>&#65279;<?xml version="1.0" encoding="utf-8" standalone="yes"?><Relationships xmlns="http://schemas.openxmlformats.org/package/2006/relationships"><Relationship Id="rId1" Type="http://schemas.openxmlformats.org/officeDocument/2006/relationships/slide" Target="../slides/slide2.xml" /><Relationship Id="rId2" Type="http://schemas.openxmlformats.org/officeDocument/2006/relationships/notesMaster" Target="../notesMasters/notesMaster1.xml" /></Relationships>
</file>

<file path=ppt/notesSlides/_rels/notesSlide20.xml.rels>&#65279;<?xml version="1.0" encoding="utf-8" standalone="yes"?><Relationships xmlns="http://schemas.openxmlformats.org/package/2006/relationships"><Relationship Id="rId1" Type="http://schemas.openxmlformats.org/officeDocument/2006/relationships/slide" Target="../slides/slide20.xml" /><Relationship Id="rId2" Type="http://schemas.openxmlformats.org/officeDocument/2006/relationships/notesMaster" Target="../notesMasters/notesMaster1.xml" /></Relationships>
</file>

<file path=ppt/notesSlides/_rels/notesSlide21.xml.rels>&#65279;<?xml version="1.0" encoding="utf-8" standalone="yes"?><Relationships xmlns="http://schemas.openxmlformats.org/package/2006/relationships"><Relationship Id="rId1" Type="http://schemas.openxmlformats.org/officeDocument/2006/relationships/slide" Target="../slides/slide21.xml" /><Relationship Id="rId2" Type="http://schemas.openxmlformats.org/officeDocument/2006/relationships/notesMaster" Target="../notesMasters/notesMaster1.xml" /></Relationships>
</file>

<file path=ppt/notesSlides/_rels/notesSlide22.xml.rels>&#65279;<?xml version="1.0" encoding="utf-8" standalone="yes"?><Relationships xmlns="http://schemas.openxmlformats.org/package/2006/relationships"><Relationship Id="rId1" Type="http://schemas.openxmlformats.org/officeDocument/2006/relationships/slide" Target="../slides/slide22.xml" /><Relationship Id="rId2" Type="http://schemas.openxmlformats.org/officeDocument/2006/relationships/notesMaster" Target="../notesMasters/notesMaster1.xml" /></Relationships>
</file>

<file path=ppt/notesSlides/_rels/notesSlide23.xml.rels>&#65279;<?xml version="1.0" encoding="utf-8" standalone="yes"?><Relationships xmlns="http://schemas.openxmlformats.org/package/2006/relationships"><Relationship Id="rId1" Type="http://schemas.openxmlformats.org/officeDocument/2006/relationships/slide" Target="../slides/slide23.xml" /><Relationship Id="rId2" Type="http://schemas.openxmlformats.org/officeDocument/2006/relationships/notesMaster" Target="../notesMasters/notesMaster1.xml" /></Relationships>
</file>

<file path=ppt/notesSlides/_rels/notesSlide24.xml.rels>&#65279;<?xml version="1.0" encoding="utf-8" standalone="yes"?><Relationships xmlns="http://schemas.openxmlformats.org/package/2006/relationships"><Relationship Id="rId1" Type="http://schemas.openxmlformats.org/officeDocument/2006/relationships/slide" Target="../slides/slide24.xml" /><Relationship Id="rId2" Type="http://schemas.openxmlformats.org/officeDocument/2006/relationships/notesMaster" Target="../notesMasters/notesMaster1.xml" /></Relationships>
</file>

<file path=ppt/notesSlides/_rels/notesSlide25.xml.rels>&#65279;<?xml version="1.0" encoding="utf-8" standalone="yes"?><Relationships xmlns="http://schemas.openxmlformats.org/package/2006/relationships"><Relationship Id="rId1" Type="http://schemas.openxmlformats.org/officeDocument/2006/relationships/slide" Target="../slides/slide25.xml" /><Relationship Id="rId2" Type="http://schemas.openxmlformats.org/officeDocument/2006/relationships/notesMaster" Target="../notesMasters/notesMaster1.xml" /></Relationships>
</file>

<file path=ppt/notesSlides/_rels/notesSlide26.xml.rels>&#65279;<?xml version="1.0" encoding="utf-8" standalone="yes"?><Relationships xmlns="http://schemas.openxmlformats.org/package/2006/relationships"><Relationship Id="rId1" Type="http://schemas.openxmlformats.org/officeDocument/2006/relationships/slide" Target="../slides/slide26.xml" /><Relationship Id="rId2" Type="http://schemas.openxmlformats.org/officeDocument/2006/relationships/notesMaster" Target="../notesMasters/notesMaster1.xml" /></Relationships>
</file>

<file path=ppt/notesSlides/_rels/notesSlide27.xml.rels>&#65279;<?xml version="1.0" encoding="utf-8" standalone="yes"?><Relationships xmlns="http://schemas.openxmlformats.org/package/2006/relationships"><Relationship Id="rId1" Type="http://schemas.openxmlformats.org/officeDocument/2006/relationships/slide" Target="../slides/slide27.xml" /><Relationship Id="rId2" Type="http://schemas.openxmlformats.org/officeDocument/2006/relationships/notesMaster" Target="../notesMasters/notesMaster1.xml" /></Relationships>
</file>

<file path=ppt/notesSlides/_rels/notesSlide28.xml.rels>&#65279;<?xml version="1.0" encoding="utf-8" standalone="yes"?><Relationships xmlns="http://schemas.openxmlformats.org/package/2006/relationships"><Relationship Id="rId1" Type="http://schemas.openxmlformats.org/officeDocument/2006/relationships/slide" Target="../slides/slide28.xml" /><Relationship Id="rId2" Type="http://schemas.openxmlformats.org/officeDocument/2006/relationships/notesMaster" Target="../notesMasters/notesMaster1.xml" /></Relationships>
</file>

<file path=ppt/notesSlides/_rels/notesSlide29.xml.rels>&#65279;<?xml version="1.0" encoding="utf-8" standalone="yes"?><Relationships xmlns="http://schemas.openxmlformats.org/package/2006/relationships"><Relationship Id="rId1" Type="http://schemas.openxmlformats.org/officeDocument/2006/relationships/slide" Target="../slides/slide29.xml" /><Relationship Id="rId2" Type="http://schemas.openxmlformats.org/officeDocument/2006/relationships/notesMaster" Target="../notesMasters/notesMaster1.xml" /></Relationships>
</file>

<file path=ppt/notesSlides/_rels/notesSlide3.xml.rels>&#65279;<?xml version="1.0" encoding="utf-8" standalone="yes"?><Relationships xmlns="http://schemas.openxmlformats.org/package/2006/relationships"><Relationship Id="rId1" Type="http://schemas.openxmlformats.org/officeDocument/2006/relationships/slide" Target="../slides/slide3.xml" /><Relationship Id="rId2" Type="http://schemas.openxmlformats.org/officeDocument/2006/relationships/notesMaster" Target="../notesMasters/notesMaster1.xml" /></Relationships>
</file>

<file path=ppt/notesSlides/_rels/notesSlide30.xml.rels>&#65279;<?xml version="1.0" encoding="utf-8" standalone="yes"?><Relationships xmlns="http://schemas.openxmlformats.org/package/2006/relationships"><Relationship Id="rId1" Type="http://schemas.openxmlformats.org/officeDocument/2006/relationships/slide" Target="../slides/slide30.xml" /><Relationship Id="rId2" Type="http://schemas.openxmlformats.org/officeDocument/2006/relationships/notesMaster" Target="../notesMasters/notesMaster1.xml" /></Relationships>
</file>

<file path=ppt/notesSlides/_rels/notesSlide31.xml.rels>&#65279;<?xml version="1.0" encoding="utf-8" standalone="yes"?><Relationships xmlns="http://schemas.openxmlformats.org/package/2006/relationships"><Relationship Id="rId1" Type="http://schemas.openxmlformats.org/officeDocument/2006/relationships/slide" Target="../slides/slide31.xml" /><Relationship Id="rId2" Type="http://schemas.openxmlformats.org/officeDocument/2006/relationships/notesMaster" Target="../notesMasters/notesMaster1.xml" /></Relationships>
</file>

<file path=ppt/notesSlides/_rels/notesSlide32.xml.rels>&#65279;<?xml version="1.0" encoding="utf-8" standalone="yes"?><Relationships xmlns="http://schemas.openxmlformats.org/package/2006/relationships"><Relationship Id="rId1" Type="http://schemas.openxmlformats.org/officeDocument/2006/relationships/slide" Target="../slides/slide32.xml" /><Relationship Id="rId2" Type="http://schemas.openxmlformats.org/officeDocument/2006/relationships/notesMaster" Target="../notesMasters/notesMaster1.xml" /></Relationships>
</file>

<file path=ppt/notesSlides/_rels/notesSlide33.xml.rels>&#65279;<?xml version="1.0" encoding="utf-8" standalone="yes"?><Relationships xmlns="http://schemas.openxmlformats.org/package/2006/relationships"><Relationship Id="rId1" Type="http://schemas.openxmlformats.org/officeDocument/2006/relationships/slide" Target="../slides/slide33.xml" /><Relationship Id="rId2" Type="http://schemas.openxmlformats.org/officeDocument/2006/relationships/notesMaster" Target="../notesMasters/notesMaster1.xml" /></Relationships>
</file>

<file path=ppt/notesSlides/_rels/notesSlide34.xml.rels>&#65279;<?xml version="1.0" encoding="utf-8" standalone="yes"?><Relationships xmlns="http://schemas.openxmlformats.org/package/2006/relationships"><Relationship Id="rId1" Type="http://schemas.openxmlformats.org/officeDocument/2006/relationships/slide" Target="../slides/slide34.xml" /><Relationship Id="rId2" Type="http://schemas.openxmlformats.org/officeDocument/2006/relationships/notesMaster" Target="../notesMasters/notesMaster1.xml" /></Relationships>
</file>

<file path=ppt/notesSlides/_rels/notesSlide35.xml.rels>&#65279;<?xml version="1.0" encoding="utf-8" standalone="yes"?><Relationships xmlns="http://schemas.openxmlformats.org/package/2006/relationships"><Relationship Id="rId1" Type="http://schemas.openxmlformats.org/officeDocument/2006/relationships/slide" Target="../slides/slide35.xml" /><Relationship Id="rId2" Type="http://schemas.openxmlformats.org/officeDocument/2006/relationships/notesMaster" Target="../notesMasters/notesMaster1.xml" /></Relationships>
</file>

<file path=ppt/notesSlides/_rels/notesSlide36.xml.rels>&#65279;<?xml version="1.0" encoding="utf-8" standalone="yes"?><Relationships xmlns="http://schemas.openxmlformats.org/package/2006/relationships"><Relationship Id="rId1" Type="http://schemas.openxmlformats.org/officeDocument/2006/relationships/slide" Target="../slides/slide36.xml" /><Relationship Id="rId2" Type="http://schemas.openxmlformats.org/officeDocument/2006/relationships/notesMaster" Target="../notesMasters/notesMaster1.xml" /></Relationships>
</file>

<file path=ppt/notesSlides/_rels/notesSlide37.xml.rels>&#65279;<?xml version="1.0" encoding="utf-8" standalone="yes"?><Relationships xmlns="http://schemas.openxmlformats.org/package/2006/relationships"><Relationship Id="rId1" Type="http://schemas.openxmlformats.org/officeDocument/2006/relationships/slide" Target="../slides/slide37.xml" /><Relationship Id="rId2" Type="http://schemas.openxmlformats.org/officeDocument/2006/relationships/notesMaster" Target="../notesMasters/notesMaster1.xml" /></Relationships>
</file>

<file path=ppt/notesSlides/_rels/notesSlide38.xml.rels>&#65279;<?xml version="1.0" encoding="utf-8" standalone="yes"?><Relationships xmlns="http://schemas.openxmlformats.org/package/2006/relationships"><Relationship Id="rId1" Type="http://schemas.openxmlformats.org/officeDocument/2006/relationships/slide" Target="../slides/slide38.xml" /><Relationship Id="rId2" Type="http://schemas.openxmlformats.org/officeDocument/2006/relationships/notesMaster" Target="../notesMasters/notesMaster1.xml" /></Relationships>
</file>

<file path=ppt/notesSlides/_rels/notesSlide39.xml.rels>&#65279;<?xml version="1.0" encoding="utf-8" standalone="yes"?><Relationships xmlns="http://schemas.openxmlformats.org/package/2006/relationships"><Relationship Id="rId1" Type="http://schemas.openxmlformats.org/officeDocument/2006/relationships/slide" Target="../slides/slide39.xml" /><Relationship Id="rId2" Type="http://schemas.openxmlformats.org/officeDocument/2006/relationships/notesMaster" Target="../notesMasters/notesMaster1.xml" /></Relationships>
</file>

<file path=ppt/notesSlides/_rels/notesSlide4.xml.rels>&#65279;<?xml version="1.0" encoding="utf-8" standalone="yes"?><Relationships xmlns="http://schemas.openxmlformats.org/package/2006/relationships"><Relationship Id="rId1" Type="http://schemas.openxmlformats.org/officeDocument/2006/relationships/slide" Target="../slides/slide4.xml" /><Relationship Id="rId2" Type="http://schemas.openxmlformats.org/officeDocument/2006/relationships/notesMaster" Target="../notesMasters/notesMaster1.xml" /></Relationships>
</file>

<file path=ppt/notesSlides/_rels/notesSlide40.xml.rels>&#65279;<?xml version="1.0" encoding="utf-8" standalone="yes"?><Relationships xmlns="http://schemas.openxmlformats.org/package/2006/relationships"><Relationship Id="rId1" Type="http://schemas.openxmlformats.org/officeDocument/2006/relationships/slide" Target="../slides/slide40.xml" /><Relationship Id="rId2" Type="http://schemas.openxmlformats.org/officeDocument/2006/relationships/notesMaster" Target="../notesMasters/notesMaster1.xml" /></Relationships>
</file>

<file path=ppt/notesSlides/_rels/notesSlide41.xml.rels>&#65279;<?xml version="1.0" encoding="utf-8" standalone="yes"?><Relationships xmlns="http://schemas.openxmlformats.org/package/2006/relationships"><Relationship Id="rId1" Type="http://schemas.openxmlformats.org/officeDocument/2006/relationships/slide" Target="../slides/slide41.xml" /><Relationship Id="rId2" Type="http://schemas.openxmlformats.org/officeDocument/2006/relationships/notesMaster" Target="../notesMasters/notesMaster1.xml" /></Relationships>
</file>

<file path=ppt/notesSlides/_rels/notesSlide42.xml.rels>&#65279;<?xml version="1.0" encoding="utf-8" standalone="yes"?><Relationships xmlns="http://schemas.openxmlformats.org/package/2006/relationships"><Relationship Id="rId1" Type="http://schemas.openxmlformats.org/officeDocument/2006/relationships/slide" Target="../slides/slide42.xml" /><Relationship Id="rId2" Type="http://schemas.openxmlformats.org/officeDocument/2006/relationships/notesMaster" Target="../notesMasters/notesMaster1.xml" /></Relationships>
</file>

<file path=ppt/notesSlides/_rels/notesSlide43.xml.rels>&#65279;<?xml version="1.0" encoding="utf-8" standalone="yes"?><Relationships xmlns="http://schemas.openxmlformats.org/package/2006/relationships"><Relationship Id="rId1" Type="http://schemas.openxmlformats.org/officeDocument/2006/relationships/slide" Target="../slides/slide43.xml" /><Relationship Id="rId2" Type="http://schemas.openxmlformats.org/officeDocument/2006/relationships/notesMaster" Target="../notesMasters/notesMaster1.xml" /></Relationships>
</file>

<file path=ppt/notesSlides/_rels/notesSlide44.xml.rels>&#65279;<?xml version="1.0" encoding="utf-8" standalone="yes"?><Relationships xmlns="http://schemas.openxmlformats.org/package/2006/relationships"><Relationship Id="rId1" Type="http://schemas.openxmlformats.org/officeDocument/2006/relationships/slide" Target="../slides/slide44.xml" /><Relationship Id="rId2" Type="http://schemas.openxmlformats.org/officeDocument/2006/relationships/notesMaster" Target="../notesMasters/notesMaster1.xml" /></Relationships>
</file>

<file path=ppt/notesSlides/_rels/notesSlide45.xml.rels>&#65279;<?xml version="1.0" encoding="utf-8" standalone="yes"?><Relationships xmlns="http://schemas.openxmlformats.org/package/2006/relationships"><Relationship Id="rId1" Type="http://schemas.openxmlformats.org/officeDocument/2006/relationships/slide" Target="../slides/slide45.xml" /><Relationship Id="rId2" Type="http://schemas.openxmlformats.org/officeDocument/2006/relationships/notesMaster" Target="../notesMasters/notesMaster1.xml" /></Relationships>
</file>

<file path=ppt/notesSlides/_rels/notesSlide46.xml.rels>&#65279;<?xml version="1.0" encoding="utf-8" standalone="yes"?><Relationships xmlns="http://schemas.openxmlformats.org/package/2006/relationships"><Relationship Id="rId1" Type="http://schemas.openxmlformats.org/officeDocument/2006/relationships/slide" Target="../slides/slide46.xml" /><Relationship Id="rId2" Type="http://schemas.openxmlformats.org/officeDocument/2006/relationships/notesMaster" Target="../notesMasters/notesMaster1.xml" /></Relationships>
</file>

<file path=ppt/notesSlides/_rels/notesSlide47.xml.rels>&#65279;<?xml version="1.0" encoding="utf-8" standalone="yes"?><Relationships xmlns="http://schemas.openxmlformats.org/package/2006/relationships"><Relationship Id="rId1" Type="http://schemas.openxmlformats.org/officeDocument/2006/relationships/slide" Target="../slides/slide47.xml" /><Relationship Id="rId2" Type="http://schemas.openxmlformats.org/officeDocument/2006/relationships/notesMaster" Target="../notesMasters/notesMaster1.xml" /></Relationships>
</file>

<file path=ppt/notesSlides/_rels/notesSlide48.xml.rels>&#65279;<?xml version="1.0" encoding="utf-8" standalone="yes"?><Relationships xmlns="http://schemas.openxmlformats.org/package/2006/relationships"><Relationship Id="rId1" Type="http://schemas.openxmlformats.org/officeDocument/2006/relationships/slide" Target="../slides/slide48.xml" /><Relationship Id="rId2" Type="http://schemas.openxmlformats.org/officeDocument/2006/relationships/notesMaster" Target="../notesMasters/notesMaster1.xml" /></Relationships>
</file>

<file path=ppt/notesSlides/_rels/notesSlide49.xml.rels>&#65279;<?xml version="1.0" encoding="utf-8" standalone="yes"?><Relationships xmlns="http://schemas.openxmlformats.org/package/2006/relationships"><Relationship Id="rId1" Type="http://schemas.openxmlformats.org/officeDocument/2006/relationships/slide" Target="../slides/slide49.xml" /><Relationship Id="rId2" Type="http://schemas.openxmlformats.org/officeDocument/2006/relationships/notesMaster" Target="../notesMasters/notesMaster1.xml" /></Relationships>
</file>

<file path=ppt/notesSlides/_rels/notesSlide5.xml.rels>&#65279;<?xml version="1.0" encoding="utf-8" standalone="yes"?><Relationships xmlns="http://schemas.openxmlformats.org/package/2006/relationships"><Relationship Id="rId1" Type="http://schemas.openxmlformats.org/officeDocument/2006/relationships/slide" Target="../slides/slide5.xml" /><Relationship Id="rId2" Type="http://schemas.openxmlformats.org/officeDocument/2006/relationships/notesMaster" Target="../notesMasters/notesMaster1.xml" /></Relationships>
</file>

<file path=ppt/notesSlides/_rels/notesSlide50.xml.rels>&#65279;<?xml version="1.0" encoding="utf-8" standalone="yes"?><Relationships xmlns="http://schemas.openxmlformats.org/package/2006/relationships"><Relationship Id="rId1" Type="http://schemas.openxmlformats.org/officeDocument/2006/relationships/slide" Target="../slides/slide50.xml" /><Relationship Id="rId2" Type="http://schemas.openxmlformats.org/officeDocument/2006/relationships/notesMaster" Target="../notesMasters/notesMaster1.xml" /></Relationships>
</file>

<file path=ppt/notesSlides/_rels/notesSlide51.xml.rels>&#65279;<?xml version="1.0" encoding="utf-8" standalone="yes"?><Relationships xmlns="http://schemas.openxmlformats.org/package/2006/relationships"><Relationship Id="rId1" Type="http://schemas.openxmlformats.org/officeDocument/2006/relationships/slide" Target="../slides/slide51.xml" /><Relationship Id="rId2" Type="http://schemas.openxmlformats.org/officeDocument/2006/relationships/notesMaster" Target="../notesMasters/notesMaster1.xml" /></Relationships>
</file>

<file path=ppt/notesSlides/_rels/notesSlide52.xml.rels>&#65279;<?xml version="1.0" encoding="utf-8" standalone="yes"?><Relationships xmlns="http://schemas.openxmlformats.org/package/2006/relationships"><Relationship Id="rId1" Type="http://schemas.openxmlformats.org/officeDocument/2006/relationships/slide" Target="../slides/slide52.xml" /><Relationship Id="rId2" Type="http://schemas.openxmlformats.org/officeDocument/2006/relationships/notesMaster" Target="../notesMasters/notesMaster1.xml" /></Relationships>
</file>

<file path=ppt/notesSlides/_rels/notesSlide53.xml.rels>&#65279;<?xml version="1.0" encoding="utf-8" standalone="yes"?><Relationships xmlns="http://schemas.openxmlformats.org/package/2006/relationships"><Relationship Id="rId1" Type="http://schemas.openxmlformats.org/officeDocument/2006/relationships/slide" Target="../slides/slide53.xml" /><Relationship Id="rId2" Type="http://schemas.openxmlformats.org/officeDocument/2006/relationships/notesMaster" Target="../notesMasters/notesMaster1.xml" /></Relationships>
</file>

<file path=ppt/notesSlides/_rels/notesSlide54.xml.rels>&#65279;<?xml version="1.0" encoding="utf-8" standalone="yes"?><Relationships xmlns="http://schemas.openxmlformats.org/package/2006/relationships"><Relationship Id="rId1" Type="http://schemas.openxmlformats.org/officeDocument/2006/relationships/slide" Target="../slides/slide54.xml" /><Relationship Id="rId2" Type="http://schemas.openxmlformats.org/officeDocument/2006/relationships/notesMaster" Target="../notesMasters/notesMaster1.xml" /></Relationships>
</file>

<file path=ppt/notesSlides/_rels/notesSlide55.xml.rels>&#65279;<?xml version="1.0" encoding="utf-8" standalone="yes"?><Relationships xmlns="http://schemas.openxmlformats.org/package/2006/relationships"><Relationship Id="rId1" Type="http://schemas.openxmlformats.org/officeDocument/2006/relationships/slide" Target="../slides/slide55.xml" /><Relationship Id="rId2" Type="http://schemas.openxmlformats.org/officeDocument/2006/relationships/notesMaster" Target="../notesMasters/notesMaster1.xml" /></Relationships>
</file>

<file path=ppt/notesSlides/_rels/notesSlide56.xml.rels>&#65279;<?xml version="1.0" encoding="utf-8" standalone="yes"?><Relationships xmlns="http://schemas.openxmlformats.org/package/2006/relationships"><Relationship Id="rId1" Type="http://schemas.openxmlformats.org/officeDocument/2006/relationships/slide" Target="../slides/slide56.xml" /><Relationship Id="rId2" Type="http://schemas.openxmlformats.org/officeDocument/2006/relationships/notesMaster" Target="../notesMasters/notesMaster1.xml" /></Relationships>
</file>

<file path=ppt/notesSlides/_rels/notesSlide57.xml.rels>&#65279;<?xml version="1.0" encoding="utf-8" standalone="yes"?><Relationships xmlns="http://schemas.openxmlformats.org/package/2006/relationships"><Relationship Id="rId1" Type="http://schemas.openxmlformats.org/officeDocument/2006/relationships/slide" Target="../slides/slide57.xml" /><Relationship Id="rId2" Type="http://schemas.openxmlformats.org/officeDocument/2006/relationships/notesMaster" Target="../notesMasters/notesMaster1.xml" /></Relationships>
</file>

<file path=ppt/notesSlides/_rels/notesSlide58.xml.rels>&#65279;<?xml version="1.0" encoding="utf-8" standalone="yes"?><Relationships xmlns="http://schemas.openxmlformats.org/package/2006/relationships"><Relationship Id="rId1" Type="http://schemas.openxmlformats.org/officeDocument/2006/relationships/slide" Target="../slides/slide58.xml" /><Relationship Id="rId2" Type="http://schemas.openxmlformats.org/officeDocument/2006/relationships/notesMaster" Target="../notesMasters/notesMaster1.xml" /></Relationships>
</file>

<file path=ppt/notesSlides/_rels/notesSlide59.xml.rels>&#65279;<?xml version="1.0" encoding="utf-8" standalone="yes"?><Relationships xmlns="http://schemas.openxmlformats.org/package/2006/relationships"><Relationship Id="rId1" Type="http://schemas.openxmlformats.org/officeDocument/2006/relationships/slide" Target="../slides/slide59.xml" /><Relationship Id="rId2" Type="http://schemas.openxmlformats.org/officeDocument/2006/relationships/notesMaster" Target="../notesMasters/notesMaster1.xml" /></Relationships>
</file>

<file path=ppt/notesSlides/_rels/notesSlide6.xml.rels>&#65279;<?xml version="1.0" encoding="utf-8" standalone="yes"?><Relationships xmlns="http://schemas.openxmlformats.org/package/2006/relationships"><Relationship Id="rId1" Type="http://schemas.openxmlformats.org/officeDocument/2006/relationships/slide" Target="../slides/slide6.xml" /><Relationship Id="rId2" Type="http://schemas.openxmlformats.org/officeDocument/2006/relationships/notesMaster" Target="../notesMasters/notesMaster1.xml" /></Relationships>
</file>

<file path=ppt/notesSlides/_rels/notesSlide60.xml.rels>&#65279;<?xml version="1.0" encoding="utf-8" standalone="yes"?><Relationships xmlns="http://schemas.openxmlformats.org/package/2006/relationships"><Relationship Id="rId1" Type="http://schemas.openxmlformats.org/officeDocument/2006/relationships/slide" Target="../slides/slide60.xml" /><Relationship Id="rId2" Type="http://schemas.openxmlformats.org/officeDocument/2006/relationships/notesMaster" Target="../notesMasters/notesMaster1.xml" /></Relationships>
</file>

<file path=ppt/notesSlides/_rels/notesSlide61.xml.rels>&#65279;<?xml version="1.0" encoding="utf-8" standalone="yes"?><Relationships xmlns="http://schemas.openxmlformats.org/package/2006/relationships"><Relationship Id="rId1" Type="http://schemas.openxmlformats.org/officeDocument/2006/relationships/slide" Target="../slides/slide61.xml" /><Relationship Id="rId2" Type="http://schemas.openxmlformats.org/officeDocument/2006/relationships/notesMaster" Target="../notesMasters/notesMaster1.xml" /></Relationships>
</file>

<file path=ppt/notesSlides/_rels/notesSlide62.xml.rels>&#65279;<?xml version="1.0" encoding="utf-8" standalone="yes"?><Relationships xmlns="http://schemas.openxmlformats.org/package/2006/relationships"><Relationship Id="rId1" Type="http://schemas.openxmlformats.org/officeDocument/2006/relationships/slide" Target="../slides/slide62.xml" /><Relationship Id="rId2" Type="http://schemas.openxmlformats.org/officeDocument/2006/relationships/notesMaster" Target="../notesMasters/notesMaster1.xml" /></Relationships>
</file>

<file path=ppt/notesSlides/_rels/notesSlide63.xml.rels>&#65279;<?xml version="1.0" encoding="utf-8" standalone="yes"?><Relationships xmlns="http://schemas.openxmlformats.org/package/2006/relationships"><Relationship Id="rId1" Type="http://schemas.openxmlformats.org/officeDocument/2006/relationships/slide" Target="../slides/slide63.xml" /><Relationship Id="rId2" Type="http://schemas.openxmlformats.org/officeDocument/2006/relationships/notesMaster" Target="../notesMasters/notesMaster1.xml" /></Relationships>
</file>

<file path=ppt/notesSlides/_rels/notesSlide64.xml.rels>&#65279;<?xml version="1.0" encoding="utf-8" standalone="yes"?><Relationships xmlns="http://schemas.openxmlformats.org/package/2006/relationships"><Relationship Id="rId1" Type="http://schemas.openxmlformats.org/officeDocument/2006/relationships/slide" Target="../slides/slide64.xml" /><Relationship Id="rId2" Type="http://schemas.openxmlformats.org/officeDocument/2006/relationships/notesMaster" Target="../notesMasters/notesMaster1.xml" /></Relationships>
</file>

<file path=ppt/notesSlides/_rels/notesSlide65.xml.rels>&#65279;<?xml version="1.0" encoding="utf-8" standalone="yes"?><Relationships xmlns="http://schemas.openxmlformats.org/package/2006/relationships"><Relationship Id="rId1" Type="http://schemas.openxmlformats.org/officeDocument/2006/relationships/slide" Target="../slides/slide65.xml" /><Relationship Id="rId2" Type="http://schemas.openxmlformats.org/officeDocument/2006/relationships/notesMaster" Target="../notesMasters/notesMaster1.xml" /></Relationships>
</file>

<file path=ppt/notesSlides/_rels/notesSlide66.xml.rels>&#65279;<?xml version="1.0" encoding="utf-8" standalone="yes"?><Relationships xmlns="http://schemas.openxmlformats.org/package/2006/relationships"><Relationship Id="rId1" Type="http://schemas.openxmlformats.org/officeDocument/2006/relationships/slide" Target="../slides/slide66.xml" /><Relationship Id="rId2" Type="http://schemas.openxmlformats.org/officeDocument/2006/relationships/notesMaster" Target="../notesMasters/notesMaster1.xml" /></Relationships>
</file>

<file path=ppt/notesSlides/_rels/notesSlide67.xml.rels>&#65279;<?xml version="1.0" encoding="utf-8" standalone="yes"?><Relationships xmlns="http://schemas.openxmlformats.org/package/2006/relationships"><Relationship Id="rId1" Type="http://schemas.openxmlformats.org/officeDocument/2006/relationships/slide" Target="../slides/slide67.xml" /><Relationship Id="rId2" Type="http://schemas.openxmlformats.org/officeDocument/2006/relationships/notesMaster" Target="../notesMasters/notesMaster1.xml" /></Relationships>
</file>

<file path=ppt/notesSlides/_rels/notesSlide68.xml.rels>&#65279;<?xml version="1.0" encoding="utf-8" standalone="yes"?><Relationships xmlns="http://schemas.openxmlformats.org/package/2006/relationships"><Relationship Id="rId1" Type="http://schemas.openxmlformats.org/officeDocument/2006/relationships/slide" Target="../slides/slide68.xml" /><Relationship Id="rId2" Type="http://schemas.openxmlformats.org/officeDocument/2006/relationships/notesMaster" Target="../notesMasters/notesMaster1.xml" /></Relationships>
</file>

<file path=ppt/notesSlides/_rels/notesSlide69.xml.rels>&#65279;<?xml version="1.0" encoding="utf-8" standalone="yes"?><Relationships xmlns="http://schemas.openxmlformats.org/package/2006/relationships"><Relationship Id="rId1" Type="http://schemas.openxmlformats.org/officeDocument/2006/relationships/slide" Target="../slides/slide69.xml" /><Relationship Id="rId2" Type="http://schemas.openxmlformats.org/officeDocument/2006/relationships/notesMaster" Target="../notesMasters/notesMaster1.xml" /></Relationships>
</file>

<file path=ppt/notesSlides/_rels/notesSlide7.xml.rels>&#65279;<?xml version="1.0" encoding="utf-8" standalone="yes"?><Relationships xmlns="http://schemas.openxmlformats.org/package/2006/relationships"><Relationship Id="rId1" Type="http://schemas.openxmlformats.org/officeDocument/2006/relationships/slide" Target="../slides/slide7.xml" /><Relationship Id="rId2" Type="http://schemas.openxmlformats.org/officeDocument/2006/relationships/notesMaster" Target="../notesMasters/notesMaster1.xml" /></Relationships>
</file>

<file path=ppt/notesSlides/_rels/notesSlide70.xml.rels>&#65279;<?xml version="1.0" encoding="utf-8" standalone="yes"?><Relationships xmlns="http://schemas.openxmlformats.org/package/2006/relationships"><Relationship Id="rId1" Type="http://schemas.openxmlformats.org/officeDocument/2006/relationships/slide" Target="../slides/slide70.xml" /><Relationship Id="rId2" Type="http://schemas.openxmlformats.org/officeDocument/2006/relationships/notesMaster" Target="../notesMasters/notesMaster1.xml" /></Relationships>
</file>

<file path=ppt/notesSlides/_rels/notesSlide71.xml.rels>&#65279;<?xml version="1.0" encoding="utf-8" standalone="yes"?><Relationships xmlns="http://schemas.openxmlformats.org/package/2006/relationships"><Relationship Id="rId1" Type="http://schemas.openxmlformats.org/officeDocument/2006/relationships/slide" Target="../slides/slide71.xml" /><Relationship Id="rId2" Type="http://schemas.openxmlformats.org/officeDocument/2006/relationships/notesMaster" Target="../notesMasters/notesMaster1.xml" /></Relationships>
</file>

<file path=ppt/notesSlides/_rels/notesSlide72.xml.rels>&#65279;<?xml version="1.0" encoding="utf-8" standalone="yes"?><Relationships xmlns="http://schemas.openxmlformats.org/package/2006/relationships"><Relationship Id="rId1" Type="http://schemas.openxmlformats.org/officeDocument/2006/relationships/slide" Target="../slides/slide72.xml" /><Relationship Id="rId2" Type="http://schemas.openxmlformats.org/officeDocument/2006/relationships/notesMaster" Target="../notesMasters/notesMaster1.xml" /></Relationships>
</file>

<file path=ppt/notesSlides/_rels/notesSlide73.xml.rels>&#65279;<?xml version="1.0" encoding="utf-8" standalone="yes"?><Relationships xmlns="http://schemas.openxmlformats.org/package/2006/relationships"><Relationship Id="rId1" Type="http://schemas.openxmlformats.org/officeDocument/2006/relationships/slide" Target="../slides/slide73.xml" /><Relationship Id="rId2" Type="http://schemas.openxmlformats.org/officeDocument/2006/relationships/notesMaster" Target="../notesMasters/notesMaster1.xml" /></Relationships>
</file>

<file path=ppt/notesSlides/_rels/notesSlide74.xml.rels>&#65279;<?xml version="1.0" encoding="utf-8" standalone="yes"?><Relationships xmlns="http://schemas.openxmlformats.org/package/2006/relationships"><Relationship Id="rId1" Type="http://schemas.openxmlformats.org/officeDocument/2006/relationships/slide" Target="../slides/slide74.xml" /><Relationship Id="rId2" Type="http://schemas.openxmlformats.org/officeDocument/2006/relationships/notesMaster" Target="../notesMasters/notesMaster1.xml" /></Relationships>
</file>

<file path=ppt/notesSlides/_rels/notesSlide75.xml.rels>&#65279;<?xml version="1.0" encoding="utf-8" standalone="yes"?><Relationships xmlns="http://schemas.openxmlformats.org/package/2006/relationships"><Relationship Id="rId1" Type="http://schemas.openxmlformats.org/officeDocument/2006/relationships/slide" Target="../slides/slide75.xml" /><Relationship Id="rId2" Type="http://schemas.openxmlformats.org/officeDocument/2006/relationships/notesMaster" Target="../notesMasters/notesMaster1.xml" /></Relationships>
</file>

<file path=ppt/notesSlides/_rels/notesSlide76.xml.rels>&#65279;<?xml version="1.0" encoding="utf-8" standalone="yes"?><Relationships xmlns="http://schemas.openxmlformats.org/package/2006/relationships"><Relationship Id="rId1" Type="http://schemas.openxmlformats.org/officeDocument/2006/relationships/slide" Target="../slides/slide76.xml" /><Relationship Id="rId2" Type="http://schemas.openxmlformats.org/officeDocument/2006/relationships/notesMaster" Target="../notesMasters/notesMaster1.xml" /></Relationships>
</file>

<file path=ppt/notesSlides/_rels/notesSlide77.xml.rels>&#65279;<?xml version="1.0" encoding="utf-8" standalone="yes"?><Relationships xmlns="http://schemas.openxmlformats.org/package/2006/relationships"><Relationship Id="rId1" Type="http://schemas.openxmlformats.org/officeDocument/2006/relationships/slide" Target="../slides/slide77.xml" /><Relationship Id="rId2" Type="http://schemas.openxmlformats.org/officeDocument/2006/relationships/notesMaster" Target="../notesMasters/notesMaster1.xml" /></Relationships>
</file>

<file path=ppt/notesSlides/_rels/notesSlide78.xml.rels>&#65279;<?xml version="1.0" encoding="utf-8" standalone="yes"?><Relationships xmlns="http://schemas.openxmlformats.org/package/2006/relationships"><Relationship Id="rId1" Type="http://schemas.openxmlformats.org/officeDocument/2006/relationships/slide" Target="../slides/slide79.xml" /><Relationship Id="rId2" Type="http://schemas.openxmlformats.org/officeDocument/2006/relationships/notesMaster" Target="../notesMasters/notesMaster1.xml" /></Relationships>
</file>

<file path=ppt/notesSlides/_rels/notesSlide79.xml.rels>&#65279;<?xml version="1.0" encoding="utf-8" standalone="yes"?><Relationships xmlns="http://schemas.openxmlformats.org/package/2006/relationships"><Relationship Id="rId1" Type="http://schemas.openxmlformats.org/officeDocument/2006/relationships/slide" Target="../slides/slide80.xml" /><Relationship Id="rId2" Type="http://schemas.openxmlformats.org/officeDocument/2006/relationships/notesMaster" Target="../notesMasters/notesMaster1.xml" /></Relationships>
</file>

<file path=ppt/notesSlides/_rels/notesSlide8.xml.rels>&#65279;<?xml version="1.0" encoding="utf-8" standalone="yes"?><Relationships xmlns="http://schemas.openxmlformats.org/package/2006/relationships"><Relationship Id="rId1" Type="http://schemas.openxmlformats.org/officeDocument/2006/relationships/slide" Target="../slides/slide8.xml" /><Relationship Id="rId2" Type="http://schemas.openxmlformats.org/officeDocument/2006/relationships/notesMaster" Target="../notesMasters/notesMaster1.xml" /></Relationships>
</file>

<file path=ppt/notesSlides/_rels/notesSlide80.xml.rels>&#65279;<?xml version="1.0" encoding="utf-8" standalone="yes"?><Relationships xmlns="http://schemas.openxmlformats.org/package/2006/relationships"><Relationship Id="rId1" Type="http://schemas.openxmlformats.org/officeDocument/2006/relationships/slide" Target="../slides/slide82.xml" /><Relationship Id="rId2" Type="http://schemas.openxmlformats.org/officeDocument/2006/relationships/notesMaster" Target="../notesMasters/notesMaster1.xml" /></Relationships>
</file>

<file path=ppt/notesSlides/_rels/notesSlide81.xml.rels>&#65279;<?xml version="1.0" encoding="utf-8" standalone="yes"?><Relationships xmlns="http://schemas.openxmlformats.org/package/2006/relationships"><Relationship Id="rId1" Type="http://schemas.openxmlformats.org/officeDocument/2006/relationships/slide" Target="../slides/slide83.xml" /><Relationship Id="rId2" Type="http://schemas.openxmlformats.org/officeDocument/2006/relationships/notesMaster" Target="../notesMasters/notesMaster1.xml" /></Relationships>
</file>

<file path=ppt/notesSlides/_rels/notesSlide82.xml.rels>&#65279;<?xml version="1.0" encoding="utf-8" standalone="yes"?><Relationships xmlns="http://schemas.openxmlformats.org/package/2006/relationships"><Relationship Id="rId1" Type="http://schemas.openxmlformats.org/officeDocument/2006/relationships/slide" Target="../slides/slide85.xml" /><Relationship Id="rId2" Type="http://schemas.openxmlformats.org/officeDocument/2006/relationships/notesMaster" Target="../notesMasters/notesMaster1.xml" /></Relationships>
</file>

<file path=ppt/notesSlides/_rels/notesSlide83.xml.rels>&#65279;<?xml version="1.0" encoding="utf-8" standalone="yes"?><Relationships xmlns="http://schemas.openxmlformats.org/package/2006/relationships"><Relationship Id="rId1" Type="http://schemas.openxmlformats.org/officeDocument/2006/relationships/slide" Target="../slides/slide86.xml" /><Relationship Id="rId2" Type="http://schemas.openxmlformats.org/officeDocument/2006/relationships/notesMaster" Target="../notesMasters/notesMaster1.xml" /></Relationships>
</file>

<file path=ppt/notesSlides/_rels/notesSlide84.xml.rels>&#65279;<?xml version="1.0" encoding="utf-8" standalone="yes"?><Relationships xmlns="http://schemas.openxmlformats.org/package/2006/relationships"><Relationship Id="rId1" Type="http://schemas.openxmlformats.org/officeDocument/2006/relationships/slide" Target="../slides/slide87.xml" /><Relationship Id="rId2" Type="http://schemas.openxmlformats.org/officeDocument/2006/relationships/notesMaster" Target="../notesMasters/notesMaster1.xml" /></Relationships>
</file>

<file path=ppt/notesSlides/_rels/notesSlide85.xml.rels>&#65279;<?xml version="1.0" encoding="utf-8" standalone="yes"?><Relationships xmlns="http://schemas.openxmlformats.org/package/2006/relationships"><Relationship Id="rId1" Type="http://schemas.openxmlformats.org/officeDocument/2006/relationships/slide" Target="../slides/slide88.xml" /><Relationship Id="rId2" Type="http://schemas.openxmlformats.org/officeDocument/2006/relationships/notesMaster" Target="../notesMasters/notesMaster1.xml" /></Relationships>
</file>

<file path=ppt/notesSlides/_rels/notesSlide86.xml.rels>&#65279;<?xml version="1.0" encoding="utf-8" standalone="yes"?><Relationships xmlns="http://schemas.openxmlformats.org/package/2006/relationships"><Relationship Id="rId1" Type="http://schemas.openxmlformats.org/officeDocument/2006/relationships/slide" Target="../slides/slide89.xml" /><Relationship Id="rId2" Type="http://schemas.openxmlformats.org/officeDocument/2006/relationships/notesMaster" Target="../notesMasters/notesMaster1.xml" /></Relationships>
</file>

<file path=ppt/notesSlides/_rels/notesSlide87.xml.rels>&#65279;<?xml version="1.0" encoding="utf-8" standalone="yes"?><Relationships xmlns="http://schemas.openxmlformats.org/package/2006/relationships"><Relationship Id="rId1" Type="http://schemas.openxmlformats.org/officeDocument/2006/relationships/slide" Target="../slides/slide90.xml" /><Relationship Id="rId2" Type="http://schemas.openxmlformats.org/officeDocument/2006/relationships/notesMaster" Target="../notesMasters/notesMaster1.xml" /></Relationships>
</file>

<file path=ppt/notesSlides/_rels/notesSlide88.xml.rels>&#65279;<?xml version="1.0" encoding="utf-8" standalone="yes"?><Relationships xmlns="http://schemas.openxmlformats.org/package/2006/relationships"><Relationship Id="rId1" Type="http://schemas.openxmlformats.org/officeDocument/2006/relationships/slide" Target="../slides/slide91.xml" /><Relationship Id="rId2" Type="http://schemas.openxmlformats.org/officeDocument/2006/relationships/notesMaster" Target="../notesMasters/notesMaster1.xml" /></Relationships>
</file>

<file path=ppt/notesSlides/_rels/notesSlide89.xml.rels>&#65279;<?xml version="1.0" encoding="utf-8" standalone="yes"?><Relationships xmlns="http://schemas.openxmlformats.org/package/2006/relationships"><Relationship Id="rId1" Type="http://schemas.openxmlformats.org/officeDocument/2006/relationships/slide" Target="../slides/slide92.xml" /><Relationship Id="rId2" Type="http://schemas.openxmlformats.org/officeDocument/2006/relationships/notesMaster" Target="../notesMasters/notesMaster1.xml" /></Relationships>
</file>

<file path=ppt/notesSlides/_rels/notesSlide9.xml.rels>&#65279;<?xml version="1.0" encoding="utf-8" standalone="yes"?><Relationships xmlns="http://schemas.openxmlformats.org/package/2006/relationships"><Relationship Id="rId1" Type="http://schemas.openxmlformats.org/officeDocument/2006/relationships/slide" Target="../slides/slide9.xml" /><Relationship Id="rId2" Type="http://schemas.openxmlformats.org/officeDocument/2006/relationships/notesMaster" Target="../notesMasters/notesMaster1.xml" /></Relationships>
</file>

<file path=ppt/notesSlides/_rels/notesSlide90.xml.rels>&#65279;<?xml version="1.0" encoding="utf-8" standalone="yes"?><Relationships xmlns="http://schemas.openxmlformats.org/package/2006/relationships"><Relationship Id="rId1" Type="http://schemas.openxmlformats.org/officeDocument/2006/relationships/slide" Target="../slides/slide93.xml" /><Relationship Id="rId2" Type="http://schemas.openxmlformats.org/officeDocument/2006/relationships/notesMaster" Target="../notesMasters/notesMaster1.xml" /></Relationships>
</file>

<file path=ppt/notesSlides/_rels/notesSlide91.xml.rels>&#65279;<?xml version="1.0" encoding="utf-8" standalone="yes"?><Relationships xmlns="http://schemas.openxmlformats.org/package/2006/relationships"><Relationship Id="rId1" Type="http://schemas.openxmlformats.org/officeDocument/2006/relationships/slide" Target="../slides/slide94.xml" /><Relationship Id="rId2" Type="http://schemas.openxmlformats.org/officeDocument/2006/relationships/notesMaster" Target="../notesMasters/notesMaster1.xml" /></Relationships>
</file>

<file path=ppt/notesSlides/_rels/notesSlide92.xml.rels>&#65279;<?xml version="1.0" encoding="utf-8" standalone="yes"?><Relationships xmlns="http://schemas.openxmlformats.org/package/2006/relationships"><Relationship Id="rId1" Type="http://schemas.openxmlformats.org/officeDocument/2006/relationships/slide" Target="../slides/slide95.xml" /><Relationship Id="rId2" Type="http://schemas.openxmlformats.org/officeDocument/2006/relationships/notesMaster" Target="../notesMasters/notesMaster1.xml" /></Relationships>
</file>

<file path=ppt/notesSlides/_rels/notesSlide93.xml.rels>&#65279;<?xml version="1.0" encoding="utf-8" standalone="yes"?><Relationships xmlns="http://schemas.openxmlformats.org/package/2006/relationships"><Relationship Id="rId1" Type="http://schemas.openxmlformats.org/officeDocument/2006/relationships/slide" Target="../slides/slide96.xml" /><Relationship Id="rId2" Type="http://schemas.openxmlformats.org/officeDocument/2006/relationships/notesMaster" Target="../notesMasters/notesMaster1.xml" /></Relationships>
</file>

<file path=ppt/notesSlides/_rels/notesSlide94.xml.rels>&#65279;<?xml version="1.0" encoding="utf-8" standalone="yes"?><Relationships xmlns="http://schemas.openxmlformats.org/package/2006/relationships"><Relationship Id="rId1" Type="http://schemas.openxmlformats.org/officeDocument/2006/relationships/slide" Target="../slides/slide97.xml" /><Relationship Id="rId2" Type="http://schemas.openxmlformats.org/officeDocument/2006/relationships/notesMaster" Target="../notesMasters/notesMaster1.xml" /></Relationships>
</file>

<file path=ppt/notesSlides/_rels/notesSlide95.xml.rels>&#65279;<?xml version="1.0" encoding="utf-8" standalone="yes"?><Relationships xmlns="http://schemas.openxmlformats.org/package/2006/relationships"><Relationship Id="rId1" Type="http://schemas.openxmlformats.org/officeDocument/2006/relationships/slide" Target="../slides/slide98.xml" /><Relationship Id="rId2" Type="http://schemas.openxmlformats.org/officeDocument/2006/relationships/notesMaster" Target="../notesMasters/notesMaster1.xml" /></Relationships>
</file>

<file path=ppt/notesSlides/_rels/notesSlide96.xml.rels>&#65279;<?xml version="1.0" encoding="utf-8" standalone="yes"?><Relationships xmlns="http://schemas.openxmlformats.org/package/2006/relationships"><Relationship Id="rId1" Type="http://schemas.openxmlformats.org/officeDocument/2006/relationships/slide" Target="../slides/slide99.xml" /><Relationship Id="rId2" Type="http://schemas.openxmlformats.org/officeDocument/2006/relationships/notesMaster" Target="../notesMasters/notesMaster1.xml" /></Relationships>
</file>

<file path=ppt/notesSlides/_rels/notesSlide97.xml.rels>&#65279;<?xml version="1.0" encoding="utf-8" standalone="yes"?><Relationships xmlns="http://schemas.openxmlformats.org/package/2006/relationships"><Relationship Id="rId1" Type="http://schemas.openxmlformats.org/officeDocument/2006/relationships/slide" Target="../slides/slide100.xml" /><Relationship Id="rId2" Type="http://schemas.openxmlformats.org/officeDocument/2006/relationships/notesMaster" Target="../notesMasters/notesMaster1.xml" /></Relationships>
</file>

<file path=ppt/notesSlides/_rels/notesSlide98.xml.rels>&#65279;<?xml version="1.0" encoding="utf-8" standalone="yes"?><Relationships xmlns="http://schemas.openxmlformats.org/package/2006/relationships"><Relationship Id="rId1" Type="http://schemas.openxmlformats.org/officeDocument/2006/relationships/slide" Target="../slides/slide104.xml" /><Relationship Id="rId2" Type="http://schemas.openxmlformats.org/officeDocument/2006/relationships/notesMaster" Target="../notesMasters/notesMaster1.xml" /></Relationships>
</file>

<file path=ppt/notesSlides/_rels/notesSlide99.xml.rels>&#65279;<?xml version="1.0" encoding="utf-8" standalone="yes"?><Relationships xmlns="http://schemas.openxmlformats.org/package/2006/relationships"><Relationship Id="rId1" Type="http://schemas.openxmlformats.org/officeDocument/2006/relationships/slide" Target="../slides/slide105.xml" /><Relationship Id="rId2"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196"/>
        <p:cNvGrpSpPr/>
        <p:nvPr/>
      </p:nvGrpSpPr>
      <p:grpSpPr>
        <a:xfrm>
          <a:off x="0" y="0"/>
          <a:ext cx="0" cy="0"/>
        </a:xfrm>
      </p:grpSpPr>
      <p:sp>
        <p:nvSpPr>
          <p:cNvPr id="197" name="Google Shape;197;p3: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spcBef>
                <a:spcPct val="0"/>
              </a:spcBef>
              <a:spcAft>
                <a:spcPct val="0"/>
              </a:spcAft>
              <a:buNone/>
            </a:pPr>
            <a:r>
              <a:rPr lang="en-US" sz="1200" b="0" i="0">
                <a:solidFill>
                  <a:schemeClr val="dk1"/>
                </a:solidFill>
                <a:latin typeface="Times New Roman"/>
                <a:ea typeface="Times New Roman"/>
                <a:cs typeface="Times New Roman"/>
                <a:sym typeface="Times New Roman"/>
              </a:rPr>
              <a:t>1.#</a:t>
            </a:r>
            <a:endParaRPr/>
          </a:p>
        </p:txBody>
      </p:sp>
      <p:sp>
        <p:nvSpPr>
          <p:cNvPr id="198" name="Google Shape;198;p3: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199" name="Google Shape;199;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16"/>
        <p:cNvGrpSpPr/>
        <p:nvPr/>
      </p:nvGrpSpPr>
      <p:grpSpPr>
        <a:xfrm>
          <a:off x="0" y="0"/>
          <a:ext cx="0" cy="0"/>
        </a:xfrm>
      </p:grpSpPr>
      <p:sp>
        <p:nvSpPr>
          <p:cNvPr id="317" name="Google Shape;317;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10</a:t>
            </a:fld>
            <a:endParaRPr sz="1200" b="0" i="0">
              <a:solidFill>
                <a:schemeClr val="dk1"/>
              </a:solidFill>
              <a:latin typeface="Times New Roman"/>
              <a:ea typeface="Times New Roman"/>
              <a:cs typeface="Times New Roman"/>
              <a:sym typeface="Times New Roman"/>
            </a:endParaRPr>
          </a:p>
        </p:txBody>
      </p:sp>
      <p:sp>
        <p:nvSpPr>
          <p:cNvPr id="318" name="Google Shape;318;p12: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19" name="Google Shape;319;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465"/>
        <p:cNvGrpSpPr/>
        <p:nvPr/>
      </p:nvGrpSpPr>
      <p:grpSpPr>
        <a:xfrm>
          <a:off x="0" y="0"/>
          <a:ext cx="0" cy="0"/>
        </a:xfrm>
      </p:grpSpPr>
      <p:sp>
        <p:nvSpPr>
          <p:cNvPr id="466" name="Google Shape;466;p2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106</a:t>
            </a:fld>
            <a:endParaRPr/>
          </a:p>
        </p:txBody>
      </p:sp>
      <p:sp>
        <p:nvSpPr>
          <p:cNvPr id="467" name="Google Shape;467;p29: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468" name="Google Shape;468;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475"/>
        <p:cNvGrpSpPr/>
        <p:nvPr/>
      </p:nvGrpSpPr>
      <p:grpSpPr>
        <a:xfrm>
          <a:off x="0" y="0"/>
          <a:ext cx="0" cy="0"/>
        </a:xfrm>
      </p:grpSpPr>
      <p:sp>
        <p:nvSpPr>
          <p:cNvPr id="476" name="Google Shape;476;p3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107</a:t>
            </a:fld>
            <a:endParaRPr/>
          </a:p>
        </p:txBody>
      </p:sp>
      <p:sp>
        <p:nvSpPr>
          <p:cNvPr id="477" name="Google Shape;477;p30: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478" name="Google Shape;478;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486"/>
        <p:cNvGrpSpPr/>
        <p:nvPr/>
      </p:nvGrpSpPr>
      <p:grpSpPr>
        <a:xfrm>
          <a:off x="0" y="0"/>
          <a:ext cx="0" cy="0"/>
        </a:xfrm>
      </p:grpSpPr>
      <p:sp>
        <p:nvSpPr>
          <p:cNvPr id="487" name="Google Shape;487;p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108</a:t>
            </a:fld>
            <a:endParaRPr/>
          </a:p>
        </p:txBody>
      </p:sp>
      <p:sp>
        <p:nvSpPr>
          <p:cNvPr id="488" name="Google Shape;488;p31: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489" name="Google Shape;489;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04"/>
        <p:cNvGrpSpPr/>
        <p:nvPr/>
      </p:nvGrpSpPr>
      <p:grpSpPr>
        <a:xfrm>
          <a:off x="0" y="0"/>
          <a:ext cx="0" cy="0"/>
        </a:xfrm>
      </p:grpSpPr>
      <p:sp>
        <p:nvSpPr>
          <p:cNvPr id="505" name="Google Shape;505;p3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109</a:t>
            </a:fld>
            <a:endParaRPr/>
          </a:p>
        </p:txBody>
      </p:sp>
      <p:sp>
        <p:nvSpPr>
          <p:cNvPr id="506" name="Google Shape;506;p32: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507" name="Google Shape;507;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14"/>
        <p:cNvGrpSpPr/>
        <p:nvPr/>
      </p:nvGrpSpPr>
      <p:grpSpPr>
        <a:xfrm>
          <a:off x="0" y="0"/>
          <a:ext cx="0" cy="0"/>
        </a:xfrm>
      </p:grpSpPr>
      <p:sp>
        <p:nvSpPr>
          <p:cNvPr id="515" name="Google Shape;515;p3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110</a:t>
            </a:fld>
            <a:endParaRPr/>
          </a:p>
        </p:txBody>
      </p:sp>
      <p:sp>
        <p:nvSpPr>
          <p:cNvPr id="516" name="Google Shape;516;p33: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517" name="Google Shape;517;p3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27"/>
        <p:cNvGrpSpPr/>
        <p:nvPr/>
      </p:nvGrpSpPr>
      <p:grpSpPr>
        <a:xfrm>
          <a:off x="0" y="0"/>
          <a:ext cx="0" cy="0"/>
        </a:xfrm>
      </p:grpSpPr>
      <p:sp>
        <p:nvSpPr>
          <p:cNvPr id="528" name="Google Shape;528;p3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111</a:t>
            </a:fld>
            <a:endParaRPr/>
          </a:p>
        </p:txBody>
      </p:sp>
      <p:sp>
        <p:nvSpPr>
          <p:cNvPr id="529" name="Google Shape;529;p34: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530" name="Google Shape;530;p3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36"/>
        <p:cNvGrpSpPr/>
        <p:nvPr/>
      </p:nvGrpSpPr>
      <p:grpSpPr>
        <a:xfrm>
          <a:off x="0" y="0"/>
          <a:ext cx="0" cy="0"/>
        </a:xfrm>
      </p:grpSpPr>
      <p:sp>
        <p:nvSpPr>
          <p:cNvPr id="537" name="Google Shape;537;p3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112</a:t>
            </a:fld>
            <a:endParaRPr/>
          </a:p>
        </p:txBody>
      </p:sp>
      <p:sp>
        <p:nvSpPr>
          <p:cNvPr id="538" name="Google Shape;538;p35: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539" name="Google Shape;539;p3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46"/>
        <p:cNvGrpSpPr/>
        <p:nvPr/>
      </p:nvGrpSpPr>
      <p:grpSpPr>
        <a:xfrm>
          <a:off x="0" y="0"/>
          <a:ext cx="0" cy="0"/>
        </a:xfrm>
      </p:grpSpPr>
      <p:sp>
        <p:nvSpPr>
          <p:cNvPr id="547" name="Google Shape;547;p3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113</a:t>
            </a:fld>
            <a:endParaRPr/>
          </a:p>
        </p:txBody>
      </p:sp>
      <p:sp>
        <p:nvSpPr>
          <p:cNvPr id="548" name="Google Shape;548;p36: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549" name="Google Shape;549;p3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60"/>
        <p:cNvGrpSpPr/>
        <p:nvPr/>
      </p:nvGrpSpPr>
      <p:grpSpPr>
        <a:xfrm>
          <a:off x="0" y="0"/>
          <a:ext cx="0" cy="0"/>
        </a:xfrm>
      </p:grpSpPr>
      <p:sp>
        <p:nvSpPr>
          <p:cNvPr id="561" name="Google Shape;561;p3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114</a:t>
            </a:fld>
            <a:endParaRPr/>
          </a:p>
        </p:txBody>
      </p:sp>
      <p:sp>
        <p:nvSpPr>
          <p:cNvPr id="562" name="Google Shape;562;p3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563" name="Google Shape;563;p3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70"/>
        <p:cNvGrpSpPr/>
        <p:nvPr/>
      </p:nvGrpSpPr>
      <p:grpSpPr>
        <a:xfrm>
          <a:off x="0" y="0"/>
          <a:ext cx="0" cy="0"/>
        </a:xfrm>
      </p:grpSpPr>
      <p:sp>
        <p:nvSpPr>
          <p:cNvPr id="571" name="Google Shape;571;p3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115</a:t>
            </a:fld>
            <a:endParaRPr/>
          </a:p>
        </p:txBody>
      </p:sp>
      <p:sp>
        <p:nvSpPr>
          <p:cNvPr id="572" name="Google Shape;572;p38: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573" name="Google Shape;573;p3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26"/>
        <p:cNvGrpSpPr/>
        <p:nvPr/>
      </p:nvGrpSpPr>
      <p:grpSpPr>
        <a:xfrm>
          <a:off x="0" y="0"/>
          <a:ext cx="0" cy="0"/>
        </a:xfrm>
      </p:grpSpPr>
      <p:sp>
        <p:nvSpPr>
          <p:cNvPr id="327" name="Google Shape;327;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11</a:t>
            </a:fld>
            <a:endParaRPr sz="1200" b="0" i="0">
              <a:solidFill>
                <a:schemeClr val="dk1"/>
              </a:solidFill>
              <a:latin typeface="Times New Roman"/>
              <a:ea typeface="Times New Roman"/>
              <a:cs typeface="Times New Roman"/>
              <a:sym typeface="Times New Roman"/>
            </a:endParaRPr>
          </a:p>
        </p:txBody>
      </p:sp>
      <p:sp>
        <p:nvSpPr>
          <p:cNvPr id="328" name="Google Shape;328;p13: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29" name="Google Shape;329;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80"/>
        <p:cNvGrpSpPr/>
        <p:nvPr/>
      </p:nvGrpSpPr>
      <p:grpSpPr>
        <a:xfrm>
          <a:off x="0" y="0"/>
          <a:ext cx="0" cy="0"/>
        </a:xfrm>
      </p:grpSpPr>
      <p:sp>
        <p:nvSpPr>
          <p:cNvPr id="581" name="Google Shape;581;p3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116</a:t>
            </a:fld>
            <a:endParaRPr/>
          </a:p>
        </p:txBody>
      </p:sp>
      <p:sp>
        <p:nvSpPr>
          <p:cNvPr id="582" name="Google Shape;582;p39: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583" name="Google Shape;583;p3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98"/>
        <p:cNvGrpSpPr/>
        <p:nvPr/>
      </p:nvGrpSpPr>
      <p:grpSpPr>
        <a:xfrm>
          <a:off x="0" y="0"/>
          <a:ext cx="0" cy="0"/>
        </a:xfrm>
      </p:grpSpPr>
      <p:sp>
        <p:nvSpPr>
          <p:cNvPr id="599" name="Google Shape;599;p4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117</a:t>
            </a:fld>
            <a:endParaRPr/>
          </a:p>
        </p:txBody>
      </p:sp>
      <p:sp>
        <p:nvSpPr>
          <p:cNvPr id="600" name="Google Shape;600;p40: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601" name="Google Shape;601;p4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09"/>
        <p:cNvGrpSpPr/>
        <p:nvPr/>
      </p:nvGrpSpPr>
      <p:grpSpPr>
        <a:xfrm>
          <a:off x="0" y="0"/>
          <a:ext cx="0" cy="0"/>
        </a:xfrm>
      </p:grpSpPr>
      <p:sp>
        <p:nvSpPr>
          <p:cNvPr id="610" name="Google Shape;610;p4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118</a:t>
            </a:fld>
            <a:endParaRPr/>
          </a:p>
        </p:txBody>
      </p:sp>
      <p:sp>
        <p:nvSpPr>
          <p:cNvPr id="611" name="Google Shape;611;p41: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612" name="Google Shape;612;p4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27"/>
        <p:cNvGrpSpPr/>
        <p:nvPr/>
      </p:nvGrpSpPr>
      <p:grpSpPr>
        <a:xfrm>
          <a:off x="0" y="0"/>
          <a:ext cx="0" cy="0"/>
        </a:xfrm>
      </p:grpSpPr>
      <p:sp>
        <p:nvSpPr>
          <p:cNvPr id="628" name="Google Shape;628;p4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119</a:t>
            </a:fld>
            <a:endParaRPr/>
          </a:p>
        </p:txBody>
      </p:sp>
      <p:sp>
        <p:nvSpPr>
          <p:cNvPr id="629" name="Google Shape;629;p42: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630" name="Google Shape;630;p4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37"/>
        <p:cNvGrpSpPr/>
        <p:nvPr/>
      </p:nvGrpSpPr>
      <p:grpSpPr>
        <a:xfrm>
          <a:off x="0" y="0"/>
          <a:ext cx="0" cy="0"/>
        </a:xfrm>
      </p:grpSpPr>
      <p:sp>
        <p:nvSpPr>
          <p:cNvPr id="638" name="Google Shape;638;p4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120</a:t>
            </a:fld>
            <a:endParaRPr/>
          </a:p>
        </p:txBody>
      </p:sp>
      <p:sp>
        <p:nvSpPr>
          <p:cNvPr id="639" name="Google Shape;639;p43: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640" name="Google Shape;640;p4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47"/>
        <p:cNvGrpSpPr/>
        <p:nvPr/>
      </p:nvGrpSpPr>
      <p:grpSpPr>
        <a:xfrm>
          <a:off x="0" y="0"/>
          <a:ext cx="0" cy="0"/>
        </a:xfrm>
      </p:grpSpPr>
      <p:sp>
        <p:nvSpPr>
          <p:cNvPr id="648" name="Google Shape;648;p4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121</a:t>
            </a:fld>
            <a:endParaRPr/>
          </a:p>
        </p:txBody>
      </p:sp>
      <p:sp>
        <p:nvSpPr>
          <p:cNvPr id="649" name="Google Shape;649;p44: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650" name="Google Shape;650;p4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65"/>
        <p:cNvGrpSpPr/>
        <p:nvPr/>
      </p:nvGrpSpPr>
      <p:grpSpPr>
        <a:xfrm>
          <a:off x="0" y="0"/>
          <a:ext cx="0" cy="0"/>
        </a:xfrm>
      </p:grpSpPr>
      <p:sp>
        <p:nvSpPr>
          <p:cNvPr id="666" name="Google Shape;666;p4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122</a:t>
            </a:fld>
            <a:endParaRPr/>
          </a:p>
        </p:txBody>
      </p:sp>
      <p:sp>
        <p:nvSpPr>
          <p:cNvPr id="667" name="Google Shape;667;p45: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668" name="Google Shape;668;p4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76"/>
        <p:cNvGrpSpPr/>
        <p:nvPr/>
      </p:nvGrpSpPr>
      <p:grpSpPr>
        <a:xfrm>
          <a:off x="0" y="0"/>
          <a:ext cx="0" cy="0"/>
        </a:xfrm>
      </p:grpSpPr>
      <p:sp>
        <p:nvSpPr>
          <p:cNvPr id="677" name="Google Shape;677;p4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123</a:t>
            </a:fld>
            <a:endParaRPr/>
          </a:p>
        </p:txBody>
      </p:sp>
      <p:sp>
        <p:nvSpPr>
          <p:cNvPr id="678" name="Google Shape;678;p46: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679" name="Google Shape;679;p4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86"/>
        <p:cNvGrpSpPr/>
        <p:nvPr/>
      </p:nvGrpSpPr>
      <p:grpSpPr>
        <a:xfrm>
          <a:off x="0" y="0"/>
          <a:ext cx="0" cy="0"/>
        </a:xfrm>
      </p:grpSpPr>
      <p:sp>
        <p:nvSpPr>
          <p:cNvPr id="687" name="Google Shape;687;p4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124</a:t>
            </a:fld>
            <a:endParaRPr/>
          </a:p>
        </p:txBody>
      </p:sp>
      <p:sp>
        <p:nvSpPr>
          <p:cNvPr id="688" name="Google Shape;688;p4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689" name="Google Shape;689;p4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04"/>
        <p:cNvGrpSpPr/>
        <p:nvPr/>
      </p:nvGrpSpPr>
      <p:grpSpPr>
        <a:xfrm>
          <a:off x="0" y="0"/>
          <a:ext cx="0" cy="0"/>
        </a:xfrm>
      </p:grpSpPr>
      <p:sp>
        <p:nvSpPr>
          <p:cNvPr id="705" name="Google Shape;705;p4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125</a:t>
            </a:fld>
            <a:endParaRPr/>
          </a:p>
        </p:txBody>
      </p:sp>
      <p:sp>
        <p:nvSpPr>
          <p:cNvPr id="706" name="Google Shape;706;p48: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07" name="Google Shape;707;p4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45"/>
        <p:cNvGrpSpPr/>
        <p:nvPr/>
      </p:nvGrpSpPr>
      <p:grpSpPr>
        <a:xfrm>
          <a:off x="0" y="0"/>
          <a:ext cx="0" cy="0"/>
        </a:xfrm>
      </p:grpSpPr>
      <p:sp>
        <p:nvSpPr>
          <p:cNvPr id="346" name="Google Shape;346;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12</a:t>
            </a:fld>
            <a:endParaRPr sz="1200" b="0" i="0">
              <a:solidFill>
                <a:schemeClr val="dk1"/>
              </a:solidFill>
              <a:latin typeface="Times New Roman"/>
              <a:ea typeface="Times New Roman"/>
              <a:cs typeface="Times New Roman"/>
              <a:sym typeface="Times New Roman"/>
            </a:endParaRPr>
          </a:p>
        </p:txBody>
      </p:sp>
      <p:sp>
        <p:nvSpPr>
          <p:cNvPr id="347" name="Google Shape;347;p14: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48" name="Google Shape;348;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15"/>
        <p:cNvGrpSpPr/>
        <p:nvPr/>
      </p:nvGrpSpPr>
      <p:grpSpPr>
        <a:xfrm>
          <a:off x="0" y="0"/>
          <a:ext cx="0" cy="0"/>
        </a:xfrm>
      </p:grpSpPr>
      <p:sp>
        <p:nvSpPr>
          <p:cNvPr id="716" name="Google Shape;716;p4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126</a:t>
            </a:fld>
            <a:endParaRPr/>
          </a:p>
        </p:txBody>
      </p:sp>
      <p:sp>
        <p:nvSpPr>
          <p:cNvPr id="717" name="Google Shape;717;p49: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18" name="Google Shape;718;p4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25"/>
        <p:cNvGrpSpPr/>
        <p:nvPr/>
      </p:nvGrpSpPr>
      <p:grpSpPr>
        <a:xfrm>
          <a:off x="0" y="0"/>
          <a:ext cx="0" cy="0"/>
        </a:xfrm>
      </p:grpSpPr>
      <p:sp>
        <p:nvSpPr>
          <p:cNvPr id="726" name="Google Shape;726;p5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127</a:t>
            </a:fld>
            <a:endParaRPr/>
          </a:p>
        </p:txBody>
      </p:sp>
      <p:sp>
        <p:nvSpPr>
          <p:cNvPr id="727" name="Google Shape;727;p50: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28" name="Google Shape;728;p5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35"/>
        <p:cNvGrpSpPr/>
        <p:nvPr/>
      </p:nvGrpSpPr>
      <p:grpSpPr>
        <a:xfrm>
          <a:off x="0" y="0"/>
          <a:ext cx="0" cy="0"/>
        </a:xfrm>
      </p:grpSpPr>
      <p:sp>
        <p:nvSpPr>
          <p:cNvPr id="736" name="Google Shape;736;p5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128</a:t>
            </a:fld>
            <a:endParaRPr/>
          </a:p>
        </p:txBody>
      </p:sp>
      <p:sp>
        <p:nvSpPr>
          <p:cNvPr id="737" name="Google Shape;737;p51: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38" name="Google Shape;738;p5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45"/>
        <p:cNvGrpSpPr/>
        <p:nvPr/>
      </p:nvGrpSpPr>
      <p:grpSpPr>
        <a:xfrm>
          <a:off x="0" y="0"/>
          <a:ext cx="0" cy="0"/>
        </a:xfrm>
      </p:grpSpPr>
      <p:sp>
        <p:nvSpPr>
          <p:cNvPr id="746" name="Google Shape;746;p5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129</a:t>
            </a:fld>
            <a:endParaRPr/>
          </a:p>
        </p:txBody>
      </p:sp>
      <p:sp>
        <p:nvSpPr>
          <p:cNvPr id="747" name="Google Shape;747;p52: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48" name="Google Shape;748;p5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55"/>
        <p:cNvGrpSpPr/>
        <p:nvPr/>
      </p:nvGrpSpPr>
      <p:grpSpPr>
        <a:xfrm>
          <a:off x="0" y="0"/>
          <a:ext cx="0" cy="0"/>
        </a:xfrm>
      </p:grpSpPr>
      <p:sp>
        <p:nvSpPr>
          <p:cNvPr id="756" name="Google Shape;756;p5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130</a:t>
            </a:fld>
            <a:endParaRPr/>
          </a:p>
        </p:txBody>
      </p:sp>
      <p:sp>
        <p:nvSpPr>
          <p:cNvPr id="757" name="Google Shape;757;p53: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58" name="Google Shape;758;p5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65"/>
        <p:cNvGrpSpPr/>
        <p:nvPr/>
      </p:nvGrpSpPr>
      <p:grpSpPr>
        <a:xfrm>
          <a:off x="0" y="0"/>
          <a:ext cx="0" cy="0"/>
        </a:xfrm>
      </p:grpSpPr>
      <p:sp>
        <p:nvSpPr>
          <p:cNvPr id="766" name="Google Shape;766;p5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131</a:t>
            </a:fld>
            <a:endParaRPr/>
          </a:p>
        </p:txBody>
      </p:sp>
      <p:sp>
        <p:nvSpPr>
          <p:cNvPr id="767" name="Google Shape;767;p54: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68" name="Google Shape;768;p5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75"/>
        <p:cNvGrpSpPr/>
        <p:nvPr/>
      </p:nvGrpSpPr>
      <p:grpSpPr>
        <a:xfrm>
          <a:off x="0" y="0"/>
          <a:ext cx="0" cy="0"/>
        </a:xfrm>
      </p:grpSpPr>
      <p:sp>
        <p:nvSpPr>
          <p:cNvPr id="776" name="Google Shape;776;p5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132</a:t>
            </a:fld>
            <a:endParaRPr/>
          </a:p>
        </p:txBody>
      </p:sp>
      <p:sp>
        <p:nvSpPr>
          <p:cNvPr id="777" name="Google Shape;777;p55: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78" name="Google Shape;778;p5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93"/>
        <p:cNvGrpSpPr/>
        <p:nvPr/>
      </p:nvGrpSpPr>
      <p:grpSpPr>
        <a:xfrm>
          <a:off x="0" y="0"/>
          <a:ext cx="0" cy="0"/>
        </a:xfrm>
      </p:grpSpPr>
      <p:sp>
        <p:nvSpPr>
          <p:cNvPr id="794" name="Google Shape;794;p5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133</a:t>
            </a:fld>
            <a:endParaRPr/>
          </a:p>
        </p:txBody>
      </p:sp>
      <p:sp>
        <p:nvSpPr>
          <p:cNvPr id="795" name="Google Shape;795;p56: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96" name="Google Shape;796;p5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803"/>
        <p:cNvGrpSpPr/>
        <p:nvPr/>
      </p:nvGrpSpPr>
      <p:grpSpPr>
        <a:xfrm>
          <a:off x="0" y="0"/>
          <a:ext cx="0" cy="0"/>
        </a:xfrm>
      </p:grpSpPr>
      <p:sp>
        <p:nvSpPr>
          <p:cNvPr id="804" name="Google Shape;804;p5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134</a:t>
            </a:fld>
            <a:endParaRPr/>
          </a:p>
        </p:txBody>
      </p:sp>
      <p:sp>
        <p:nvSpPr>
          <p:cNvPr id="805" name="Google Shape;805;p5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806" name="Google Shape;806;p5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1090"/>
        <p:cNvGrpSpPr/>
        <p:nvPr/>
      </p:nvGrpSpPr>
      <p:grpSpPr>
        <a:xfrm>
          <a:off x="0" y="0"/>
          <a:ext cx="0" cy="0"/>
        </a:xfrm>
      </p:grpSpPr>
      <p:sp>
        <p:nvSpPr>
          <p:cNvPr id="1091" name="Google Shape;1091;p7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ct val="0"/>
              </a:spcBef>
              <a:spcAft>
                <a:spcPct val="0"/>
              </a:spcAft>
              <a:buNone/>
            </a:pPr>
            <a:endParaRPr/>
          </a:p>
        </p:txBody>
      </p:sp>
      <p:sp>
        <p:nvSpPr>
          <p:cNvPr id="1092" name="Google Shape;1092;p7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27239986"/>
      </p:ext>
    </p:extLst>
  </p:cSld>
  <p:clrMapOvr>
    <a:masterClrMapping/>
  </p:clrMapOvr>
</p:notes>
</file>

<file path=ppt/notesSlides/notesSlide13.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55"/>
        <p:cNvGrpSpPr/>
        <p:nvPr/>
      </p:nvGrpSpPr>
      <p:grpSpPr>
        <a:xfrm>
          <a:off x="0" y="0"/>
          <a:ext cx="0" cy="0"/>
        </a:xfrm>
      </p:grpSpPr>
      <p:sp>
        <p:nvSpPr>
          <p:cNvPr id="356" name="Google Shape;356;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13</a:t>
            </a:fld>
            <a:endParaRPr sz="1200" b="0" i="0">
              <a:solidFill>
                <a:schemeClr val="dk1"/>
              </a:solidFill>
              <a:latin typeface="Times New Roman"/>
              <a:ea typeface="Times New Roman"/>
              <a:cs typeface="Times New Roman"/>
              <a:sym typeface="Times New Roman"/>
            </a:endParaRPr>
          </a:p>
        </p:txBody>
      </p:sp>
      <p:sp>
        <p:nvSpPr>
          <p:cNvPr id="357" name="Google Shape;357;p15: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58" name="Google Shape;358;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196"/>
        <p:cNvGrpSpPr/>
        <p:nvPr/>
      </p:nvGrpSpPr>
      <p:grpSpPr>
        <a:xfrm>
          <a:off x="0" y="0"/>
          <a:ext cx="0" cy="0"/>
        </a:xfrm>
      </p:grpSpPr>
      <p:sp>
        <p:nvSpPr>
          <p:cNvPr id="197" name="Google Shape;197;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136</a:t>
            </a:fld>
            <a:endParaRPr sz="1200" b="0">
              <a:solidFill>
                <a:schemeClr val="dk1"/>
              </a:solidFill>
              <a:latin typeface="Times New Roman"/>
              <a:ea typeface="Times New Roman"/>
              <a:cs typeface="Times New Roman"/>
              <a:sym typeface="Times New Roman"/>
            </a:endParaRPr>
          </a:p>
        </p:txBody>
      </p:sp>
      <p:sp>
        <p:nvSpPr>
          <p:cNvPr id="198" name="Google Shape;198;p3: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199" name="Google Shape;199;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31.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03"/>
        <p:cNvGrpSpPr/>
        <p:nvPr/>
      </p:nvGrpSpPr>
      <p:grpSpPr>
        <a:xfrm>
          <a:off x="0" y="0"/>
          <a:ext cx="0" cy="0"/>
        </a:xfrm>
      </p:grpSpPr>
      <p:sp>
        <p:nvSpPr>
          <p:cNvPr id="204" name="Google Shape;204;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137</a:t>
            </a:fld>
            <a:endParaRPr sz="1200" b="0">
              <a:solidFill>
                <a:schemeClr val="dk1"/>
              </a:solidFill>
              <a:latin typeface="Times New Roman"/>
              <a:ea typeface="Times New Roman"/>
              <a:cs typeface="Times New Roman"/>
              <a:sym typeface="Times New Roman"/>
            </a:endParaRPr>
          </a:p>
        </p:txBody>
      </p:sp>
      <p:sp>
        <p:nvSpPr>
          <p:cNvPr id="205" name="Google Shape;205;p4: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06" name="Google Shape;206;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32.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13"/>
        <p:cNvGrpSpPr/>
        <p:nvPr/>
      </p:nvGrpSpPr>
      <p:grpSpPr>
        <a:xfrm>
          <a:off x="0" y="0"/>
          <a:ext cx="0" cy="0"/>
        </a:xfrm>
      </p:grpSpPr>
      <p:sp>
        <p:nvSpPr>
          <p:cNvPr id="214" name="Google Shape;214;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138</a:t>
            </a:fld>
            <a:endParaRPr sz="1200" b="0">
              <a:solidFill>
                <a:schemeClr val="dk1"/>
              </a:solidFill>
              <a:latin typeface="Times New Roman"/>
              <a:ea typeface="Times New Roman"/>
              <a:cs typeface="Times New Roman"/>
              <a:sym typeface="Times New Roman"/>
            </a:endParaRPr>
          </a:p>
        </p:txBody>
      </p:sp>
      <p:sp>
        <p:nvSpPr>
          <p:cNvPr id="215" name="Google Shape;215;p5: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16" name="Google Shape;21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33.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23"/>
        <p:cNvGrpSpPr/>
        <p:nvPr/>
      </p:nvGrpSpPr>
      <p:grpSpPr>
        <a:xfrm>
          <a:off x="0" y="0"/>
          <a:ext cx="0" cy="0"/>
        </a:xfrm>
      </p:grpSpPr>
      <p:sp>
        <p:nvSpPr>
          <p:cNvPr id="224" name="Google Shape;224;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139</a:t>
            </a:fld>
            <a:endParaRPr sz="1200" b="0">
              <a:solidFill>
                <a:schemeClr val="dk1"/>
              </a:solidFill>
              <a:latin typeface="Times New Roman"/>
              <a:ea typeface="Times New Roman"/>
              <a:cs typeface="Times New Roman"/>
              <a:sym typeface="Times New Roman"/>
            </a:endParaRPr>
          </a:p>
        </p:txBody>
      </p:sp>
      <p:sp>
        <p:nvSpPr>
          <p:cNvPr id="225" name="Google Shape;225;p6: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26" name="Google Shape;226;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34"/>
        <p:cNvGrpSpPr/>
        <p:nvPr/>
      </p:nvGrpSpPr>
      <p:grpSpPr>
        <a:xfrm>
          <a:off x="0" y="0"/>
          <a:ext cx="0" cy="0"/>
        </a:xfrm>
      </p:grpSpPr>
      <p:sp>
        <p:nvSpPr>
          <p:cNvPr id="235" name="Google Shape;235;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140</a:t>
            </a:fld>
            <a:endParaRPr sz="1200" b="0">
              <a:solidFill>
                <a:schemeClr val="dk1"/>
              </a:solidFill>
              <a:latin typeface="Times New Roman"/>
              <a:ea typeface="Times New Roman"/>
              <a:cs typeface="Times New Roman"/>
              <a:sym typeface="Times New Roman"/>
            </a:endParaRPr>
          </a:p>
        </p:txBody>
      </p:sp>
      <p:sp>
        <p:nvSpPr>
          <p:cNvPr id="236" name="Google Shape;236;p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37" name="Google Shape;237;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44"/>
        <p:cNvGrpSpPr/>
        <p:nvPr/>
      </p:nvGrpSpPr>
      <p:grpSpPr>
        <a:xfrm>
          <a:off x="0" y="0"/>
          <a:ext cx="0" cy="0"/>
        </a:xfrm>
      </p:grpSpPr>
      <p:sp>
        <p:nvSpPr>
          <p:cNvPr id="245" name="Google Shape;245;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ct val="0"/>
              </a:spcBef>
              <a:spcAft>
                <a:spcPct val="0"/>
              </a:spcAft>
              <a:buNone/>
            </a:pPr>
            <a:endParaRPr/>
          </a:p>
        </p:txBody>
      </p:sp>
      <p:sp>
        <p:nvSpPr>
          <p:cNvPr id="246" name="Google Shape;246;p8: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p:spPr>
      </p:sp>
    </p:spTree>
  </p:cSld>
  <p:clrMapOvr>
    <a:masterClrMapping/>
  </p:clrMapOvr>
</p:notes>
</file>

<file path=ppt/notesSlides/notesSlide136.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49"/>
        <p:cNvGrpSpPr/>
        <p:nvPr/>
      </p:nvGrpSpPr>
      <p:grpSpPr>
        <a:xfrm>
          <a:off x="0" y="0"/>
          <a:ext cx="0" cy="0"/>
        </a:xfrm>
      </p:grpSpPr>
      <p:sp>
        <p:nvSpPr>
          <p:cNvPr id="250" name="Google Shape;250;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142</a:t>
            </a:fld>
            <a:endParaRPr sz="1200" b="0">
              <a:solidFill>
                <a:schemeClr val="dk1"/>
              </a:solidFill>
              <a:latin typeface="Times New Roman"/>
              <a:ea typeface="Times New Roman"/>
              <a:cs typeface="Times New Roman"/>
              <a:sym typeface="Times New Roman"/>
            </a:endParaRPr>
          </a:p>
        </p:txBody>
      </p:sp>
      <p:sp>
        <p:nvSpPr>
          <p:cNvPr id="251" name="Google Shape;251;p9: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52" name="Google Shape;252;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59"/>
        <p:cNvGrpSpPr/>
        <p:nvPr/>
      </p:nvGrpSpPr>
      <p:grpSpPr>
        <a:xfrm>
          <a:off x="0" y="0"/>
          <a:ext cx="0" cy="0"/>
        </a:xfrm>
      </p:grpSpPr>
      <p:sp>
        <p:nvSpPr>
          <p:cNvPr id="260" name="Google Shape;260;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143</a:t>
            </a:fld>
            <a:endParaRPr sz="1200" b="0">
              <a:solidFill>
                <a:schemeClr val="dk1"/>
              </a:solidFill>
              <a:latin typeface="Times New Roman"/>
              <a:ea typeface="Times New Roman"/>
              <a:cs typeface="Times New Roman"/>
              <a:sym typeface="Times New Roman"/>
            </a:endParaRPr>
          </a:p>
        </p:txBody>
      </p:sp>
      <p:sp>
        <p:nvSpPr>
          <p:cNvPr id="261" name="Google Shape;261;p10: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62" name="Google Shape;262;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38.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66"/>
        <p:cNvGrpSpPr/>
        <p:nvPr/>
      </p:nvGrpSpPr>
      <p:grpSpPr>
        <a:xfrm>
          <a:off x="0" y="0"/>
          <a:ext cx="0" cy="0"/>
        </a:xfrm>
      </p:grpSpPr>
      <p:sp>
        <p:nvSpPr>
          <p:cNvPr id="267" name="Google Shape;267;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144</a:t>
            </a:fld>
            <a:endParaRPr sz="1200" b="0">
              <a:solidFill>
                <a:schemeClr val="dk1"/>
              </a:solidFill>
              <a:latin typeface="Times New Roman"/>
              <a:ea typeface="Times New Roman"/>
              <a:cs typeface="Times New Roman"/>
              <a:sym typeface="Times New Roman"/>
            </a:endParaRPr>
          </a:p>
        </p:txBody>
      </p:sp>
      <p:sp>
        <p:nvSpPr>
          <p:cNvPr id="268" name="Google Shape;268;p11: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69" name="Google Shape;269;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76"/>
        <p:cNvGrpSpPr/>
        <p:nvPr/>
      </p:nvGrpSpPr>
      <p:grpSpPr>
        <a:xfrm>
          <a:off x="0" y="0"/>
          <a:ext cx="0" cy="0"/>
        </a:xfrm>
      </p:grpSpPr>
      <p:sp>
        <p:nvSpPr>
          <p:cNvPr id="277" name="Google Shape;277;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145</a:t>
            </a:fld>
            <a:endParaRPr sz="1200" b="0">
              <a:solidFill>
                <a:schemeClr val="dk1"/>
              </a:solidFill>
              <a:latin typeface="Times New Roman"/>
              <a:ea typeface="Times New Roman"/>
              <a:cs typeface="Times New Roman"/>
              <a:sym typeface="Times New Roman"/>
            </a:endParaRPr>
          </a:p>
        </p:txBody>
      </p:sp>
      <p:sp>
        <p:nvSpPr>
          <p:cNvPr id="278" name="Google Shape;278;p12: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79" name="Google Shape;279;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62"/>
        <p:cNvGrpSpPr/>
        <p:nvPr/>
      </p:nvGrpSpPr>
      <p:grpSpPr>
        <a:xfrm>
          <a:off x="0" y="0"/>
          <a:ext cx="0" cy="0"/>
        </a:xfrm>
      </p:grpSpPr>
      <p:sp>
        <p:nvSpPr>
          <p:cNvPr id="363" name="Google Shape;363;p1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14</a:t>
            </a:fld>
            <a:endParaRPr sz="1200" b="0" i="0">
              <a:solidFill>
                <a:schemeClr val="dk1"/>
              </a:solidFill>
              <a:latin typeface="Times New Roman"/>
              <a:ea typeface="Times New Roman"/>
              <a:cs typeface="Times New Roman"/>
              <a:sym typeface="Times New Roman"/>
            </a:endParaRPr>
          </a:p>
        </p:txBody>
      </p:sp>
      <p:sp>
        <p:nvSpPr>
          <p:cNvPr id="364" name="Google Shape;364;p16: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65" name="Google Shape;365;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86"/>
        <p:cNvGrpSpPr/>
        <p:nvPr/>
      </p:nvGrpSpPr>
      <p:grpSpPr>
        <a:xfrm>
          <a:off x="0" y="0"/>
          <a:ext cx="0" cy="0"/>
        </a:xfrm>
      </p:grpSpPr>
      <p:sp>
        <p:nvSpPr>
          <p:cNvPr id="287" name="Google Shape;287;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146</a:t>
            </a:fld>
            <a:endParaRPr sz="1200" b="0">
              <a:solidFill>
                <a:schemeClr val="dk1"/>
              </a:solidFill>
              <a:latin typeface="Times New Roman"/>
              <a:ea typeface="Times New Roman"/>
              <a:cs typeface="Times New Roman"/>
              <a:sym typeface="Times New Roman"/>
            </a:endParaRPr>
          </a:p>
        </p:txBody>
      </p:sp>
      <p:sp>
        <p:nvSpPr>
          <p:cNvPr id="288" name="Google Shape;288;p13: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89" name="Google Shape;289;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96"/>
        <p:cNvGrpSpPr/>
        <p:nvPr/>
      </p:nvGrpSpPr>
      <p:grpSpPr>
        <a:xfrm>
          <a:off x="0" y="0"/>
          <a:ext cx="0" cy="0"/>
        </a:xfrm>
      </p:grpSpPr>
      <p:sp>
        <p:nvSpPr>
          <p:cNvPr id="297" name="Google Shape;297;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147</a:t>
            </a:fld>
            <a:endParaRPr sz="1200" b="0">
              <a:solidFill>
                <a:schemeClr val="dk1"/>
              </a:solidFill>
              <a:latin typeface="Times New Roman"/>
              <a:ea typeface="Times New Roman"/>
              <a:cs typeface="Times New Roman"/>
              <a:sym typeface="Times New Roman"/>
            </a:endParaRPr>
          </a:p>
        </p:txBody>
      </p:sp>
      <p:sp>
        <p:nvSpPr>
          <p:cNvPr id="298" name="Google Shape;298;p14: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99" name="Google Shape;299;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06"/>
        <p:cNvGrpSpPr/>
        <p:nvPr/>
      </p:nvGrpSpPr>
      <p:grpSpPr>
        <a:xfrm>
          <a:off x="0" y="0"/>
          <a:ext cx="0" cy="0"/>
        </a:xfrm>
      </p:grpSpPr>
      <p:sp>
        <p:nvSpPr>
          <p:cNvPr id="307" name="Google Shape;307;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148</a:t>
            </a:fld>
            <a:endParaRPr sz="1200" b="0">
              <a:solidFill>
                <a:schemeClr val="dk1"/>
              </a:solidFill>
              <a:latin typeface="Times New Roman"/>
              <a:ea typeface="Times New Roman"/>
              <a:cs typeface="Times New Roman"/>
              <a:sym typeface="Times New Roman"/>
            </a:endParaRPr>
          </a:p>
        </p:txBody>
      </p:sp>
      <p:sp>
        <p:nvSpPr>
          <p:cNvPr id="308" name="Google Shape;308;p15: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09" name="Google Shape;309;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16"/>
        <p:cNvGrpSpPr/>
        <p:nvPr/>
      </p:nvGrpSpPr>
      <p:grpSpPr>
        <a:xfrm>
          <a:off x="0" y="0"/>
          <a:ext cx="0" cy="0"/>
        </a:xfrm>
      </p:grpSpPr>
      <p:sp>
        <p:nvSpPr>
          <p:cNvPr id="317" name="Google Shape;317;p1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149</a:t>
            </a:fld>
            <a:endParaRPr sz="1200" b="0">
              <a:solidFill>
                <a:schemeClr val="dk1"/>
              </a:solidFill>
              <a:latin typeface="Times New Roman"/>
              <a:ea typeface="Times New Roman"/>
              <a:cs typeface="Times New Roman"/>
              <a:sym typeface="Times New Roman"/>
            </a:endParaRPr>
          </a:p>
        </p:txBody>
      </p:sp>
      <p:sp>
        <p:nvSpPr>
          <p:cNvPr id="318" name="Google Shape;318;p16: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19" name="Google Shape;319;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26"/>
        <p:cNvGrpSpPr/>
        <p:nvPr/>
      </p:nvGrpSpPr>
      <p:grpSpPr>
        <a:xfrm>
          <a:off x="0" y="0"/>
          <a:ext cx="0" cy="0"/>
        </a:xfrm>
      </p:grpSpPr>
      <p:sp>
        <p:nvSpPr>
          <p:cNvPr id="327" name="Google Shape;327;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150</a:t>
            </a:fld>
            <a:endParaRPr sz="1200" b="0">
              <a:solidFill>
                <a:schemeClr val="dk1"/>
              </a:solidFill>
              <a:latin typeface="Times New Roman"/>
              <a:ea typeface="Times New Roman"/>
              <a:cs typeface="Times New Roman"/>
              <a:sym typeface="Times New Roman"/>
            </a:endParaRPr>
          </a:p>
        </p:txBody>
      </p:sp>
      <p:sp>
        <p:nvSpPr>
          <p:cNvPr id="328" name="Google Shape;328;p1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29" name="Google Shape;329;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37"/>
        <p:cNvGrpSpPr/>
        <p:nvPr/>
      </p:nvGrpSpPr>
      <p:grpSpPr>
        <a:xfrm>
          <a:off x="0" y="0"/>
          <a:ext cx="0" cy="0"/>
        </a:xfrm>
      </p:grpSpPr>
      <p:sp>
        <p:nvSpPr>
          <p:cNvPr id="338" name="Google Shape;338;p1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151</a:t>
            </a:fld>
            <a:endParaRPr sz="1200" b="0">
              <a:solidFill>
                <a:schemeClr val="dk1"/>
              </a:solidFill>
              <a:latin typeface="Times New Roman"/>
              <a:ea typeface="Times New Roman"/>
              <a:cs typeface="Times New Roman"/>
              <a:sym typeface="Times New Roman"/>
            </a:endParaRPr>
          </a:p>
        </p:txBody>
      </p:sp>
      <p:sp>
        <p:nvSpPr>
          <p:cNvPr id="339" name="Google Shape;339;p18: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40" name="Google Shape;340;p1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46.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47"/>
        <p:cNvGrpSpPr/>
        <p:nvPr/>
      </p:nvGrpSpPr>
      <p:grpSpPr>
        <a:xfrm>
          <a:off x="0" y="0"/>
          <a:ext cx="0" cy="0"/>
        </a:xfrm>
      </p:grpSpPr>
      <p:sp>
        <p:nvSpPr>
          <p:cNvPr id="348" name="Google Shape;348;p1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152</a:t>
            </a:fld>
            <a:endParaRPr sz="1200" b="0">
              <a:solidFill>
                <a:schemeClr val="dk1"/>
              </a:solidFill>
              <a:latin typeface="Times New Roman"/>
              <a:ea typeface="Times New Roman"/>
              <a:cs typeface="Times New Roman"/>
              <a:sym typeface="Times New Roman"/>
            </a:endParaRPr>
          </a:p>
        </p:txBody>
      </p:sp>
      <p:sp>
        <p:nvSpPr>
          <p:cNvPr id="349" name="Google Shape;349;p19: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50" name="Google Shape;350;p1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47.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57"/>
        <p:cNvGrpSpPr/>
        <p:nvPr/>
      </p:nvGrpSpPr>
      <p:grpSpPr>
        <a:xfrm>
          <a:off x="0" y="0"/>
          <a:ext cx="0" cy="0"/>
        </a:xfrm>
      </p:grpSpPr>
      <p:sp>
        <p:nvSpPr>
          <p:cNvPr id="358" name="Google Shape;358;p2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153</a:t>
            </a:fld>
            <a:endParaRPr sz="1200" b="0">
              <a:solidFill>
                <a:schemeClr val="dk1"/>
              </a:solidFill>
              <a:latin typeface="Times New Roman"/>
              <a:ea typeface="Times New Roman"/>
              <a:cs typeface="Times New Roman"/>
              <a:sym typeface="Times New Roman"/>
            </a:endParaRPr>
          </a:p>
        </p:txBody>
      </p:sp>
      <p:sp>
        <p:nvSpPr>
          <p:cNvPr id="359" name="Google Shape;359;p20: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60" name="Google Shape;360;p2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48.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64"/>
        <p:cNvGrpSpPr/>
        <p:nvPr/>
      </p:nvGrpSpPr>
      <p:grpSpPr>
        <a:xfrm>
          <a:off x="0" y="0"/>
          <a:ext cx="0" cy="0"/>
        </a:xfrm>
      </p:grpSpPr>
      <p:sp>
        <p:nvSpPr>
          <p:cNvPr id="365" name="Google Shape;365;p2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154</a:t>
            </a:fld>
            <a:endParaRPr sz="1200" b="0">
              <a:solidFill>
                <a:schemeClr val="dk1"/>
              </a:solidFill>
              <a:latin typeface="Times New Roman"/>
              <a:ea typeface="Times New Roman"/>
              <a:cs typeface="Times New Roman"/>
              <a:sym typeface="Times New Roman"/>
            </a:endParaRPr>
          </a:p>
        </p:txBody>
      </p:sp>
      <p:sp>
        <p:nvSpPr>
          <p:cNvPr id="366" name="Google Shape;366;p21: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67" name="Google Shape;367;p2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49.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74"/>
        <p:cNvGrpSpPr/>
        <p:nvPr/>
      </p:nvGrpSpPr>
      <p:grpSpPr>
        <a:xfrm>
          <a:off x="0" y="0"/>
          <a:ext cx="0" cy="0"/>
        </a:xfrm>
      </p:grpSpPr>
      <p:sp>
        <p:nvSpPr>
          <p:cNvPr id="375" name="Google Shape;375;p2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155</a:t>
            </a:fld>
            <a:endParaRPr sz="1200" b="0">
              <a:solidFill>
                <a:schemeClr val="dk1"/>
              </a:solidFill>
              <a:latin typeface="Times New Roman"/>
              <a:ea typeface="Times New Roman"/>
              <a:cs typeface="Times New Roman"/>
              <a:sym typeface="Times New Roman"/>
            </a:endParaRPr>
          </a:p>
        </p:txBody>
      </p:sp>
      <p:sp>
        <p:nvSpPr>
          <p:cNvPr id="376" name="Google Shape;376;p22: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77" name="Google Shape;377;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79"/>
        <p:cNvGrpSpPr/>
        <p:nvPr/>
      </p:nvGrpSpPr>
      <p:grpSpPr>
        <a:xfrm>
          <a:off x="0" y="0"/>
          <a:ext cx="0" cy="0"/>
        </a:xfrm>
      </p:grpSpPr>
      <p:sp>
        <p:nvSpPr>
          <p:cNvPr id="380" name="Google Shape;380;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15</a:t>
            </a:fld>
            <a:endParaRPr sz="1200" b="0" i="0">
              <a:solidFill>
                <a:schemeClr val="dk1"/>
              </a:solidFill>
              <a:latin typeface="Times New Roman"/>
              <a:ea typeface="Times New Roman"/>
              <a:cs typeface="Times New Roman"/>
              <a:sym typeface="Times New Roman"/>
            </a:endParaRPr>
          </a:p>
        </p:txBody>
      </p:sp>
      <p:sp>
        <p:nvSpPr>
          <p:cNvPr id="381" name="Google Shape;381;p1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82" name="Google Shape;382;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50.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84"/>
        <p:cNvGrpSpPr/>
        <p:nvPr/>
      </p:nvGrpSpPr>
      <p:grpSpPr>
        <a:xfrm>
          <a:off x="0" y="0"/>
          <a:ext cx="0" cy="0"/>
        </a:xfrm>
      </p:grpSpPr>
      <p:sp>
        <p:nvSpPr>
          <p:cNvPr id="385" name="Google Shape;385;p2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156</a:t>
            </a:fld>
            <a:endParaRPr sz="1200" b="0">
              <a:solidFill>
                <a:schemeClr val="dk1"/>
              </a:solidFill>
              <a:latin typeface="Times New Roman"/>
              <a:ea typeface="Times New Roman"/>
              <a:cs typeface="Times New Roman"/>
              <a:sym typeface="Times New Roman"/>
            </a:endParaRPr>
          </a:p>
        </p:txBody>
      </p:sp>
      <p:sp>
        <p:nvSpPr>
          <p:cNvPr id="386" name="Google Shape;386;p23: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87" name="Google Shape;387;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51.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402"/>
        <p:cNvGrpSpPr/>
        <p:nvPr/>
      </p:nvGrpSpPr>
      <p:grpSpPr>
        <a:xfrm>
          <a:off x="0" y="0"/>
          <a:ext cx="0" cy="0"/>
        </a:xfrm>
      </p:grpSpPr>
      <p:sp>
        <p:nvSpPr>
          <p:cNvPr id="403" name="Google Shape;403;p2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157</a:t>
            </a:fld>
            <a:endParaRPr sz="1200" b="0">
              <a:solidFill>
                <a:schemeClr val="dk1"/>
              </a:solidFill>
              <a:latin typeface="Times New Roman"/>
              <a:ea typeface="Times New Roman"/>
              <a:cs typeface="Times New Roman"/>
              <a:sym typeface="Times New Roman"/>
            </a:endParaRPr>
          </a:p>
        </p:txBody>
      </p:sp>
      <p:sp>
        <p:nvSpPr>
          <p:cNvPr id="404" name="Google Shape;404;p24: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405" name="Google Shape;405;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52.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412"/>
        <p:cNvGrpSpPr/>
        <p:nvPr/>
      </p:nvGrpSpPr>
      <p:grpSpPr>
        <a:xfrm>
          <a:off x="0" y="0"/>
          <a:ext cx="0" cy="0"/>
        </a:xfrm>
      </p:grpSpPr>
      <p:sp>
        <p:nvSpPr>
          <p:cNvPr id="413" name="Google Shape;413;p2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158</a:t>
            </a:fld>
            <a:endParaRPr sz="1200" b="0">
              <a:solidFill>
                <a:schemeClr val="dk1"/>
              </a:solidFill>
              <a:latin typeface="Times New Roman"/>
              <a:ea typeface="Times New Roman"/>
              <a:cs typeface="Times New Roman"/>
              <a:sym typeface="Times New Roman"/>
            </a:endParaRPr>
          </a:p>
        </p:txBody>
      </p:sp>
      <p:sp>
        <p:nvSpPr>
          <p:cNvPr id="414" name="Google Shape;414;p25: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415" name="Google Shape;415;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53.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430"/>
        <p:cNvGrpSpPr/>
        <p:nvPr/>
      </p:nvGrpSpPr>
      <p:grpSpPr>
        <a:xfrm>
          <a:off x="0" y="0"/>
          <a:ext cx="0" cy="0"/>
        </a:xfrm>
      </p:grpSpPr>
      <p:sp>
        <p:nvSpPr>
          <p:cNvPr id="431" name="Google Shape;431;p2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159</a:t>
            </a:fld>
            <a:endParaRPr sz="1200" b="0">
              <a:solidFill>
                <a:schemeClr val="dk1"/>
              </a:solidFill>
              <a:latin typeface="Times New Roman"/>
              <a:ea typeface="Times New Roman"/>
              <a:cs typeface="Times New Roman"/>
              <a:sym typeface="Times New Roman"/>
            </a:endParaRPr>
          </a:p>
        </p:txBody>
      </p:sp>
      <p:sp>
        <p:nvSpPr>
          <p:cNvPr id="432" name="Google Shape;432;p26: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433" name="Google Shape;433;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54.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820"/>
        <p:cNvGrpSpPr/>
        <p:nvPr/>
      </p:nvGrpSpPr>
      <p:grpSpPr>
        <a:xfrm>
          <a:off x="0" y="0"/>
          <a:ext cx="0" cy="0"/>
        </a:xfrm>
      </p:grpSpPr>
      <p:sp>
        <p:nvSpPr>
          <p:cNvPr id="821" name="Google Shape;821;p5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ct val="0"/>
              </a:spcBef>
              <a:spcAft>
                <a:spcPct val="0"/>
              </a:spcAft>
              <a:buNone/>
            </a:pPr>
            <a:endParaRPr/>
          </a:p>
        </p:txBody>
      </p:sp>
      <p:sp>
        <p:nvSpPr>
          <p:cNvPr id="822" name="Google Shape;822;p5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12117167"/>
      </p:ext>
    </p:extLst>
  </p:cSld>
  <p:clrMapOvr>
    <a:masterClrMapping/>
  </p:clrMapOvr>
</p:notes>
</file>

<file path=ppt/notesSlides/notesSlide155.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431"/>
        <p:cNvGrpSpPr/>
        <p:nvPr/>
      </p:nvGrpSpPr>
      <p:grpSpPr>
        <a:xfrm>
          <a:off x="0" y="0"/>
          <a:ext cx="0" cy="0"/>
        </a:xfrm>
      </p:grpSpPr>
      <p:sp>
        <p:nvSpPr>
          <p:cNvPr id="432" name="Google Shape;432;p26: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spcBef>
                <a:spcPct val="0"/>
              </a:spcBef>
              <a:spcAft>
                <a:spcPct val="0"/>
              </a:spcAft>
              <a:buNone/>
            </a:pPr>
            <a:r>
              <a:rPr lang="en-US" sz="1200" b="0">
                <a:solidFill>
                  <a:schemeClr val="dk1"/>
                </a:solidFill>
                <a:latin typeface="Times New Roman"/>
                <a:ea typeface="Times New Roman"/>
                <a:cs typeface="Times New Roman"/>
                <a:sym typeface="Times New Roman"/>
              </a:rPr>
              <a:t>1.#</a:t>
            </a:r>
            <a:endParaRPr/>
          </a:p>
        </p:txBody>
      </p:sp>
      <p:sp>
        <p:nvSpPr>
          <p:cNvPr id="433" name="Google Shape;433;p26: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434" name="Google Shape;434;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56.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439"/>
        <p:cNvGrpSpPr/>
        <p:nvPr/>
      </p:nvGrpSpPr>
      <p:grpSpPr>
        <a:xfrm>
          <a:off x="0" y="0"/>
          <a:ext cx="0" cy="0"/>
        </a:xfrm>
      </p:grpSpPr>
      <p:sp>
        <p:nvSpPr>
          <p:cNvPr id="440" name="Google Shape;440;p2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190</a:t>
            </a:fld>
            <a:endParaRPr sz="1200" b="0">
              <a:solidFill>
                <a:schemeClr val="dk1"/>
              </a:solidFill>
              <a:latin typeface="Times New Roman"/>
              <a:ea typeface="Times New Roman"/>
              <a:cs typeface="Times New Roman"/>
              <a:sym typeface="Times New Roman"/>
            </a:endParaRPr>
          </a:p>
        </p:txBody>
      </p:sp>
      <p:sp>
        <p:nvSpPr>
          <p:cNvPr id="441" name="Google Shape;441;p2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442" name="Google Shape;442;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57.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451"/>
        <p:cNvGrpSpPr/>
        <p:nvPr/>
      </p:nvGrpSpPr>
      <p:grpSpPr>
        <a:xfrm>
          <a:off x="0" y="0"/>
          <a:ext cx="0" cy="0"/>
        </a:xfrm>
      </p:grpSpPr>
      <p:sp>
        <p:nvSpPr>
          <p:cNvPr id="452" name="Google Shape;452;p2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191</a:t>
            </a:fld>
            <a:endParaRPr sz="1200" b="0">
              <a:solidFill>
                <a:schemeClr val="dk1"/>
              </a:solidFill>
              <a:latin typeface="Times New Roman"/>
              <a:ea typeface="Times New Roman"/>
              <a:cs typeface="Times New Roman"/>
              <a:sym typeface="Times New Roman"/>
            </a:endParaRPr>
          </a:p>
        </p:txBody>
      </p:sp>
      <p:sp>
        <p:nvSpPr>
          <p:cNvPr id="453" name="Google Shape;453;p28: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454" name="Google Shape;454;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58.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462"/>
        <p:cNvGrpSpPr/>
        <p:nvPr/>
      </p:nvGrpSpPr>
      <p:grpSpPr>
        <a:xfrm>
          <a:off x="0" y="0"/>
          <a:ext cx="0" cy="0"/>
        </a:xfrm>
      </p:grpSpPr>
      <p:sp>
        <p:nvSpPr>
          <p:cNvPr id="463" name="Google Shape;463;p2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192</a:t>
            </a:fld>
            <a:endParaRPr sz="1200" b="0">
              <a:solidFill>
                <a:schemeClr val="dk1"/>
              </a:solidFill>
              <a:latin typeface="Times New Roman"/>
              <a:ea typeface="Times New Roman"/>
              <a:cs typeface="Times New Roman"/>
              <a:sym typeface="Times New Roman"/>
            </a:endParaRPr>
          </a:p>
        </p:txBody>
      </p:sp>
      <p:sp>
        <p:nvSpPr>
          <p:cNvPr id="464" name="Google Shape;464;p29: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465" name="Google Shape;465;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59.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474"/>
        <p:cNvGrpSpPr/>
        <p:nvPr/>
      </p:nvGrpSpPr>
      <p:grpSpPr>
        <a:xfrm>
          <a:off x="0" y="0"/>
          <a:ext cx="0" cy="0"/>
        </a:xfrm>
      </p:grpSpPr>
      <p:sp>
        <p:nvSpPr>
          <p:cNvPr id="475" name="Google Shape;475;p3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193</a:t>
            </a:fld>
            <a:endParaRPr sz="1200" b="0">
              <a:solidFill>
                <a:schemeClr val="dk1"/>
              </a:solidFill>
              <a:latin typeface="Times New Roman"/>
              <a:ea typeface="Times New Roman"/>
              <a:cs typeface="Times New Roman"/>
              <a:sym typeface="Times New Roman"/>
            </a:endParaRPr>
          </a:p>
        </p:txBody>
      </p:sp>
      <p:sp>
        <p:nvSpPr>
          <p:cNvPr id="476" name="Google Shape;476;p30: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477" name="Google Shape;477;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97"/>
        <p:cNvGrpSpPr/>
        <p:nvPr/>
      </p:nvGrpSpPr>
      <p:grpSpPr>
        <a:xfrm>
          <a:off x="0" y="0"/>
          <a:ext cx="0" cy="0"/>
        </a:xfrm>
      </p:grpSpPr>
      <p:sp>
        <p:nvSpPr>
          <p:cNvPr id="398" name="Google Shape;398;p1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16</a:t>
            </a:fld>
            <a:endParaRPr sz="1200" b="0" i="0">
              <a:solidFill>
                <a:schemeClr val="dk1"/>
              </a:solidFill>
              <a:latin typeface="Times New Roman"/>
              <a:ea typeface="Times New Roman"/>
              <a:cs typeface="Times New Roman"/>
              <a:sym typeface="Times New Roman"/>
            </a:endParaRPr>
          </a:p>
        </p:txBody>
      </p:sp>
      <p:sp>
        <p:nvSpPr>
          <p:cNvPr id="399" name="Google Shape;399;p18: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400" name="Google Shape;400;p1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60.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493"/>
        <p:cNvGrpSpPr/>
        <p:nvPr/>
      </p:nvGrpSpPr>
      <p:grpSpPr>
        <a:xfrm>
          <a:off x="0" y="0"/>
          <a:ext cx="0" cy="0"/>
        </a:xfrm>
      </p:grpSpPr>
      <p:sp>
        <p:nvSpPr>
          <p:cNvPr id="494" name="Google Shape;494;p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194</a:t>
            </a:fld>
            <a:endParaRPr sz="1200" b="0">
              <a:solidFill>
                <a:schemeClr val="dk1"/>
              </a:solidFill>
              <a:latin typeface="Times New Roman"/>
              <a:ea typeface="Times New Roman"/>
              <a:cs typeface="Times New Roman"/>
              <a:sym typeface="Times New Roman"/>
            </a:endParaRPr>
          </a:p>
        </p:txBody>
      </p:sp>
      <p:sp>
        <p:nvSpPr>
          <p:cNvPr id="495" name="Google Shape;495;p31: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496" name="Google Shape;496;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61.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04"/>
        <p:cNvGrpSpPr/>
        <p:nvPr/>
      </p:nvGrpSpPr>
      <p:grpSpPr>
        <a:xfrm>
          <a:off x="0" y="0"/>
          <a:ext cx="0" cy="0"/>
        </a:xfrm>
      </p:grpSpPr>
      <p:sp>
        <p:nvSpPr>
          <p:cNvPr id="505" name="Google Shape;505;p3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195</a:t>
            </a:fld>
            <a:endParaRPr sz="1200" b="0">
              <a:solidFill>
                <a:schemeClr val="dk1"/>
              </a:solidFill>
              <a:latin typeface="Times New Roman"/>
              <a:ea typeface="Times New Roman"/>
              <a:cs typeface="Times New Roman"/>
              <a:sym typeface="Times New Roman"/>
            </a:endParaRPr>
          </a:p>
        </p:txBody>
      </p:sp>
      <p:sp>
        <p:nvSpPr>
          <p:cNvPr id="506" name="Google Shape;506;p32: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507" name="Google Shape;507;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62.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15"/>
        <p:cNvGrpSpPr/>
        <p:nvPr/>
      </p:nvGrpSpPr>
      <p:grpSpPr>
        <a:xfrm>
          <a:off x="0" y="0"/>
          <a:ext cx="0" cy="0"/>
        </a:xfrm>
      </p:grpSpPr>
      <p:sp>
        <p:nvSpPr>
          <p:cNvPr id="516" name="Google Shape;516;p3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196</a:t>
            </a:fld>
            <a:endParaRPr sz="1200" b="0">
              <a:solidFill>
                <a:schemeClr val="dk1"/>
              </a:solidFill>
              <a:latin typeface="Times New Roman"/>
              <a:ea typeface="Times New Roman"/>
              <a:cs typeface="Times New Roman"/>
              <a:sym typeface="Times New Roman"/>
            </a:endParaRPr>
          </a:p>
        </p:txBody>
      </p:sp>
      <p:sp>
        <p:nvSpPr>
          <p:cNvPr id="517" name="Google Shape;517;p33: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518" name="Google Shape;518;p3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63.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26"/>
        <p:cNvGrpSpPr/>
        <p:nvPr/>
      </p:nvGrpSpPr>
      <p:grpSpPr>
        <a:xfrm>
          <a:off x="0" y="0"/>
          <a:ext cx="0" cy="0"/>
        </a:xfrm>
      </p:grpSpPr>
      <p:sp>
        <p:nvSpPr>
          <p:cNvPr id="527" name="Google Shape;527;p3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197</a:t>
            </a:fld>
            <a:endParaRPr sz="1200" b="0">
              <a:solidFill>
                <a:schemeClr val="dk1"/>
              </a:solidFill>
              <a:latin typeface="Times New Roman"/>
              <a:ea typeface="Times New Roman"/>
              <a:cs typeface="Times New Roman"/>
              <a:sym typeface="Times New Roman"/>
            </a:endParaRPr>
          </a:p>
        </p:txBody>
      </p:sp>
      <p:sp>
        <p:nvSpPr>
          <p:cNvPr id="528" name="Google Shape;528;p34: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529" name="Google Shape;529;p3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64.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38"/>
        <p:cNvGrpSpPr/>
        <p:nvPr/>
      </p:nvGrpSpPr>
      <p:grpSpPr>
        <a:xfrm>
          <a:off x="0" y="0"/>
          <a:ext cx="0" cy="0"/>
        </a:xfrm>
      </p:grpSpPr>
      <p:sp>
        <p:nvSpPr>
          <p:cNvPr id="539" name="Google Shape;539;p3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198</a:t>
            </a:fld>
            <a:endParaRPr sz="1200" b="0">
              <a:solidFill>
                <a:schemeClr val="dk1"/>
              </a:solidFill>
              <a:latin typeface="Times New Roman"/>
              <a:ea typeface="Times New Roman"/>
              <a:cs typeface="Times New Roman"/>
              <a:sym typeface="Times New Roman"/>
            </a:endParaRPr>
          </a:p>
        </p:txBody>
      </p:sp>
      <p:sp>
        <p:nvSpPr>
          <p:cNvPr id="540" name="Google Shape;540;p35: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541" name="Google Shape;541;p3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65.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49"/>
        <p:cNvGrpSpPr/>
        <p:nvPr/>
      </p:nvGrpSpPr>
      <p:grpSpPr>
        <a:xfrm>
          <a:off x="0" y="0"/>
          <a:ext cx="0" cy="0"/>
        </a:xfrm>
      </p:grpSpPr>
      <p:sp>
        <p:nvSpPr>
          <p:cNvPr id="550" name="Google Shape;550;p3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199</a:t>
            </a:fld>
            <a:endParaRPr sz="1200" b="0">
              <a:solidFill>
                <a:schemeClr val="dk1"/>
              </a:solidFill>
              <a:latin typeface="Times New Roman"/>
              <a:ea typeface="Times New Roman"/>
              <a:cs typeface="Times New Roman"/>
              <a:sym typeface="Times New Roman"/>
            </a:endParaRPr>
          </a:p>
        </p:txBody>
      </p:sp>
      <p:sp>
        <p:nvSpPr>
          <p:cNvPr id="551" name="Google Shape;551;p36: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552" name="Google Shape;552;p3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66.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68"/>
        <p:cNvGrpSpPr/>
        <p:nvPr/>
      </p:nvGrpSpPr>
      <p:grpSpPr>
        <a:xfrm>
          <a:off x="0" y="0"/>
          <a:ext cx="0" cy="0"/>
        </a:xfrm>
      </p:grpSpPr>
      <p:sp>
        <p:nvSpPr>
          <p:cNvPr id="569" name="Google Shape;569;p3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200</a:t>
            </a:fld>
            <a:endParaRPr sz="1200" b="0">
              <a:solidFill>
                <a:schemeClr val="dk1"/>
              </a:solidFill>
              <a:latin typeface="Times New Roman"/>
              <a:ea typeface="Times New Roman"/>
              <a:cs typeface="Times New Roman"/>
              <a:sym typeface="Times New Roman"/>
            </a:endParaRPr>
          </a:p>
        </p:txBody>
      </p:sp>
      <p:sp>
        <p:nvSpPr>
          <p:cNvPr id="570" name="Google Shape;570;p3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571" name="Google Shape;571;p3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67.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79"/>
        <p:cNvGrpSpPr/>
        <p:nvPr/>
      </p:nvGrpSpPr>
      <p:grpSpPr>
        <a:xfrm>
          <a:off x="0" y="0"/>
          <a:ext cx="0" cy="0"/>
        </a:xfrm>
      </p:grpSpPr>
      <p:sp>
        <p:nvSpPr>
          <p:cNvPr id="580" name="Google Shape;580;p3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201</a:t>
            </a:fld>
            <a:endParaRPr sz="1200" b="0">
              <a:solidFill>
                <a:schemeClr val="dk1"/>
              </a:solidFill>
              <a:latin typeface="Times New Roman"/>
              <a:ea typeface="Times New Roman"/>
              <a:cs typeface="Times New Roman"/>
              <a:sym typeface="Times New Roman"/>
            </a:endParaRPr>
          </a:p>
        </p:txBody>
      </p:sp>
      <p:sp>
        <p:nvSpPr>
          <p:cNvPr id="581" name="Google Shape;581;p38: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582" name="Google Shape;582;p3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68.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98"/>
        <p:cNvGrpSpPr/>
        <p:nvPr/>
      </p:nvGrpSpPr>
      <p:grpSpPr>
        <a:xfrm>
          <a:off x="0" y="0"/>
          <a:ext cx="0" cy="0"/>
        </a:xfrm>
      </p:grpSpPr>
      <p:sp>
        <p:nvSpPr>
          <p:cNvPr id="599" name="Google Shape;599;p3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202</a:t>
            </a:fld>
            <a:endParaRPr sz="1200" b="0">
              <a:solidFill>
                <a:schemeClr val="dk1"/>
              </a:solidFill>
              <a:latin typeface="Times New Roman"/>
              <a:ea typeface="Times New Roman"/>
              <a:cs typeface="Times New Roman"/>
              <a:sym typeface="Times New Roman"/>
            </a:endParaRPr>
          </a:p>
        </p:txBody>
      </p:sp>
      <p:sp>
        <p:nvSpPr>
          <p:cNvPr id="600" name="Google Shape;600;p39: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601" name="Google Shape;601;p3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69.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09"/>
        <p:cNvGrpSpPr/>
        <p:nvPr/>
      </p:nvGrpSpPr>
      <p:grpSpPr>
        <a:xfrm>
          <a:off x="0" y="0"/>
          <a:ext cx="0" cy="0"/>
        </a:xfrm>
      </p:grpSpPr>
      <p:sp>
        <p:nvSpPr>
          <p:cNvPr id="610" name="Google Shape;610;p4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203</a:t>
            </a:fld>
            <a:endParaRPr sz="1200" b="0">
              <a:solidFill>
                <a:schemeClr val="dk1"/>
              </a:solidFill>
              <a:latin typeface="Times New Roman"/>
              <a:ea typeface="Times New Roman"/>
              <a:cs typeface="Times New Roman"/>
              <a:sym typeface="Times New Roman"/>
            </a:endParaRPr>
          </a:p>
        </p:txBody>
      </p:sp>
      <p:sp>
        <p:nvSpPr>
          <p:cNvPr id="611" name="Google Shape;611;p40: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612" name="Google Shape;612;p4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415"/>
        <p:cNvGrpSpPr/>
        <p:nvPr/>
      </p:nvGrpSpPr>
      <p:grpSpPr>
        <a:xfrm>
          <a:off x="0" y="0"/>
          <a:ext cx="0" cy="0"/>
        </a:xfrm>
      </p:grpSpPr>
      <p:sp>
        <p:nvSpPr>
          <p:cNvPr id="416" name="Google Shape;416;p1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17</a:t>
            </a:fld>
            <a:endParaRPr sz="1200" b="0" i="0">
              <a:solidFill>
                <a:schemeClr val="dk1"/>
              </a:solidFill>
              <a:latin typeface="Times New Roman"/>
              <a:ea typeface="Times New Roman"/>
              <a:cs typeface="Times New Roman"/>
              <a:sym typeface="Times New Roman"/>
            </a:endParaRPr>
          </a:p>
        </p:txBody>
      </p:sp>
      <p:sp>
        <p:nvSpPr>
          <p:cNvPr id="417" name="Google Shape;417;p19: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418" name="Google Shape;418;p1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70.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20"/>
        <p:cNvGrpSpPr/>
        <p:nvPr/>
      </p:nvGrpSpPr>
      <p:grpSpPr>
        <a:xfrm>
          <a:off x="0" y="0"/>
          <a:ext cx="0" cy="0"/>
        </a:xfrm>
      </p:grpSpPr>
      <p:sp>
        <p:nvSpPr>
          <p:cNvPr id="621" name="Google Shape;621;p4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204</a:t>
            </a:fld>
            <a:endParaRPr sz="1200" b="0">
              <a:solidFill>
                <a:schemeClr val="dk1"/>
              </a:solidFill>
              <a:latin typeface="Times New Roman"/>
              <a:ea typeface="Times New Roman"/>
              <a:cs typeface="Times New Roman"/>
              <a:sym typeface="Times New Roman"/>
            </a:endParaRPr>
          </a:p>
        </p:txBody>
      </p:sp>
      <p:sp>
        <p:nvSpPr>
          <p:cNvPr id="622" name="Google Shape;622;p41: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623" name="Google Shape;623;p4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71.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39"/>
        <p:cNvGrpSpPr/>
        <p:nvPr/>
      </p:nvGrpSpPr>
      <p:grpSpPr>
        <a:xfrm>
          <a:off x="0" y="0"/>
          <a:ext cx="0" cy="0"/>
        </a:xfrm>
      </p:grpSpPr>
      <p:sp>
        <p:nvSpPr>
          <p:cNvPr id="640" name="Google Shape;640;p4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205</a:t>
            </a:fld>
            <a:endParaRPr sz="1200" b="0">
              <a:solidFill>
                <a:schemeClr val="dk1"/>
              </a:solidFill>
              <a:latin typeface="Times New Roman"/>
              <a:ea typeface="Times New Roman"/>
              <a:cs typeface="Times New Roman"/>
              <a:sym typeface="Times New Roman"/>
            </a:endParaRPr>
          </a:p>
        </p:txBody>
      </p:sp>
      <p:sp>
        <p:nvSpPr>
          <p:cNvPr id="641" name="Google Shape;641;p42: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642" name="Google Shape;642;p4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72.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50"/>
        <p:cNvGrpSpPr/>
        <p:nvPr/>
      </p:nvGrpSpPr>
      <p:grpSpPr>
        <a:xfrm>
          <a:off x="0" y="0"/>
          <a:ext cx="0" cy="0"/>
        </a:xfrm>
      </p:grpSpPr>
      <p:sp>
        <p:nvSpPr>
          <p:cNvPr id="651" name="Google Shape;651;p4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206</a:t>
            </a:fld>
            <a:endParaRPr sz="1200" b="0">
              <a:solidFill>
                <a:schemeClr val="dk1"/>
              </a:solidFill>
              <a:latin typeface="Times New Roman"/>
              <a:ea typeface="Times New Roman"/>
              <a:cs typeface="Times New Roman"/>
              <a:sym typeface="Times New Roman"/>
            </a:endParaRPr>
          </a:p>
        </p:txBody>
      </p:sp>
      <p:sp>
        <p:nvSpPr>
          <p:cNvPr id="652" name="Google Shape;652;p43: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653" name="Google Shape;653;p4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73.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61"/>
        <p:cNvGrpSpPr/>
        <p:nvPr/>
      </p:nvGrpSpPr>
      <p:grpSpPr>
        <a:xfrm>
          <a:off x="0" y="0"/>
          <a:ext cx="0" cy="0"/>
        </a:xfrm>
      </p:grpSpPr>
      <p:sp>
        <p:nvSpPr>
          <p:cNvPr id="662" name="Google Shape;662;p4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207</a:t>
            </a:fld>
            <a:endParaRPr sz="1200" b="0">
              <a:solidFill>
                <a:schemeClr val="dk1"/>
              </a:solidFill>
              <a:latin typeface="Times New Roman"/>
              <a:ea typeface="Times New Roman"/>
              <a:cs typeface="Times New Roman"/>
              <a:sym typeface="Times New Roman"/>
            </a:endParaRPr>
          </a:p>
        </p:txBody>
      </p:sp>
      <p:sp>
        <p:nvSpPr>
          <p:cNvPr id="663" name="Google Shape;663;p44: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664" name="Google Shape;664;p4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74.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80"/>
        <p:cNvGrpSpPr/>
        <p:nvPr/>
      </p:nvGrpSpPr>
      <p:grpSpPr>
        <a:xfrm>
          <a:off x="0" y="0"/>
          <a:ext cx="0" cy="0"/>
        </a:xfrm>
      </p:grpSpPr>
      <p:sp>
        <p:nvSpPr>
          <p:cNvPr id="681" name="Google Shape;681;p4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208</a:t>
            </a:fld>
            <a:endParaRPr sz="1200" b="0">
              <a:solidFill>
                <a:schemeClr val="dk1"/>
              </a:solidFill>
              <a:latin typeface="Times New Roman"/>
              <a:ea typeface="Times New Roman"/>
              <a:cs typeface="Times New Roman"/>
              <a:sym typeface="Times New Roman"/>
            </a:endParaRPr>
          </a:p>
        </p:txBody>
      </p:sp>
      <p:sp>
        <p:nvSpPr>
          <p:cNvPr id="682" name="Google Shape;682;p45: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683" name="Google Shape;683;p4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75.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91"/>
        <p:cNvGrpSpPr/>
        <p:nvPr/>
      </p:nvGrpSpPr>
      <p:grpSpPr>
        <a:xfrm>
          <a:off x="0" y="0"/>
          <a:ext cx="0" cy="0"/>
        </a:xfrm>
      </p:grpSpPr>
      <p:sp>
        <p:nvSpPr>
          <p:cNvPr id="692" name="Google Shape;692;p4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209</a:t>
            </a:fld>
            <a:endParaRPr sz="1200" b="0">
              <a:solidFill>
                <a:schemeClr val="dk1"/>
              </a:solidFill>
              <a:latin typeface="Times New Roman"/>
              <a:ea typeface="Times New Roman"/>
              <a:cs typeface="Times New Roman"/>
              <a:sym typeface="Times New Roman"/>
            </a:endParaRPr>
          </a:p>
        </p:txBody>
      </p:sp>
      <p:sp>
        <p:nvSpPr>
          <p:cNvPr id="693" name="Google Shape;693;p46: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694" name="Google Shape;694;p4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76.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02"/>
        <p:cNvGrpSpPr/>
        <p:nvPr/>
      </p:nvGrpSpPr>
      <p:grpSpPr>
        <a:xfrm>
          <a:off x="0" y="0"/>
          <a:ext cx="0" cy="0"/>
        </a:xfrm>
      </p:grpSpPr>
      <p:sp>
        <p:nvSpPr>
          <p:cNvPr id="703" name="Google Shape;703;p4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210</a:t>
            </a:fld>
            <a:endParaRPr sz="1200" b="0">
              <a:solidFill>
                <a:schemeClr val="dk1"/>
              </a:solidFill>
              <a:latin typeface="Times New Roman"/>
              <a:ea typeface="Times New Roman"/>
              <a:cs typeface="Times New Roman"/>
              <a:sym typeface="Times New Roman"/>
            </a:endParaRPr>
          </a:p>
        </p:txBody>
      </p:sp>
      <p:sp>
        <p:nvSpPr>
          <p:cNvPr id="704" name="Google Shape;704;p4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05" name="Google Shape;705;p4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77.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14"/>
        <p:cNvGrpSpPr/>
        <p:nvPr/>
      </p:nvGrpSpPr>
      <p:grpSpPr>
        <a:xfrm>
          <a:off x="0" y="0"/>
          <a:ext cx="0" cy="0"/>
        </a:xfrm>
      </p:grpSpPr>
      <p:sp>
        <p:nvSpPr>
          <p:cNvPr id="715" name="Google Shape;715;p4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211</a:t>
            </a:fld>
            <a:endParaRPr sz="1200" b="0">
              <a:solidFill>
                <a:schemeClr val="dk1"/>
              </a:solidFill>
              <a:latin typeface="Times New Roman"/>
              <a:ea typeface="Times New Roman"/>
              <a:cs typeface="Times New Roman"/>
              <a:sym typeface="Times New Roman"/>
            </a:endParaRPr>
          </a:p>
        </p:txBody>
      </p:sp>
      <p:sp>
        <p:nvSpPr>
          <p:cNvPr id="716" name="Google Shape;716;p48: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17" name="Google Shape;717;p4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78.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25"/>
        <p:cNvGrpSpPr/>
        <p:nvPr/>
      </p:nvGrpSpPr>
      <p:grpSpPr>
        <a:xfrm>
          <a:off x="0" y="0"/>
          <a:ext cx="0" cy="0"/>
        </a:xfrm>
      </p:grpSpPr>
      <p:sp>
        <p:nvSpPr>
          <p:cNvPr id="726" name="Google Shape;726;p4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212</a:t>
            </a:fld>
            <a:endParaRPr sz="1200" b="0">
              <a:solidFill>
                <a:schemeClr val="dk1"/>
              </a:solidFill>
              <a:latin typeface="Times New Roman"/>
              <a:ea typeface="Times New Roman"/>
              <a:cs typeface="Times New Roman"/>
              <a:sym typeface="Times New Roman"/>
            </a:endParaRPr>
          </a:p>
        </p:txBody>
      </p:sp>
      <p:sp>
        <p:nvSpPr>
          <p:cNvPr id="727" name="Google Shape;727;p49: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28" name="Google Shape;728;p4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79.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44"/>
        <p:cNvGrpSpPr/>
        <p:nvPr/>
      </p:nvGrpSpPr>
      <p:grpSpPr>
        <a:xfrm>
          <a:off x="0" y="0"/>
          <a:ext cx="0" cy="0"/>
        </a:xfrm>
      </p:grpSpPr>
      <p:sp>
        <p:nvSpPr>
          <p:cNvPr id="745" name="Google Shape;745;p5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213</a:t>
            </a:fld>
            <a:endParaRPr sz="1200" b="0">
              <a:solidFill>
                <a:schemeClr val="dk1"/>
              </a:solidFill>
              <a:latin typeface="Times New Roman"/>
              <a:ea typeface="Times New Roman"/>
              <a:cs typeface="Times New Roman"/>
              <a:sym typeface="Times New Roman"/>
            </a:endParaRPr>
          </a:p>
        </p:txBody>
      </p:sp>
      <p:sp>
        <p:nvSpPr>
          <p:cNvPr id="746" name="Google Shape;746;p50: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47" name="Google Shape;747;p5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433"/>
        <p:cNvGrpSpPr/>
        <p:nvPr/>
      </p:nvGrpSpPr>
      <p:grpSpPr>
        <a:xfrm>
          <a:off x="0" y="0"/>
          <a:ext cx="0" cy="0"/>
        </a:xfrm>
      </p:grpSpPr>
      <p:sp>
        <p:nvSpPr>
          <p:cNvPr id="434" name="Google Shape;434;p2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18</a:t>
            </a:fld>
            <a:endParaRPr sz="1200" b="0" i="0">
              <a:solidFill>
                <a:schemeClr val="dk1"/>
              </a:solidFill>
              <a:latin typeface="Times New Roman"/>
              <a:ea typeface="Times New Roman"/>
              <a:cs typeface="Times New Roman"/>
              <a:sym typeface="Times New Roman"/>
            </a:endParaRPr>
          </a:p>
        </p:txBody>
      </p:sp>
      <p:sp>
        <p:nvSpPr>
          <p:cNvPr id="435" name="Google Shape;435;p20: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436" name="Google Shape;436;p2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80.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55"/>
        <p:cNvGrpSpPr/>
        <p:nvPr/>
      </p:nvGrpSpPr>
      <p:grpSpPr>
        <a:xfrm>
          <a:off x="0" y="0"/>
          <a:ext cx="0" cy="0"/>
        </a:xfrm>
      </p:grpSpPr>
      <p:sp>
        <p:nvSpPr>
          <p:cNvPr id="756" name="Google Shape;756;p5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214</a:t>
            </a:fld>
            <a:endParaRPr sz="1200" b="0">
              <a:solidFill>
                <a:schemeClr val="dk1"/>
              </a:solidFill>
              <a:latin typeface="Times New Roman"/>
              <a:ea typeface="Times New Roman"/>
              <a:cs typeface="Times New Roman"/>
              <a:sym typeface="Times New Roman"/>
            </a:endParaRPr>
          </a:p>
        </p:txBody>
      </p:sp>
      <p:sp>
        <p:nvSpPr>
          <p:cNvPr id="757" name="Google Shape;757;p51: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58" name="Google Shape;758;p5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81.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74"/>
        <p:cNvGrpSpPr/>
        <p:nvPr/>
      </p:nvGrpSpPr>
      <p:grpSpPr>
        <a:xfrm>
          <a:off x="0" y="0"/>
          <a:ext cx="0" cy="0"/>
        </a:xfrm>
      </p:grpSpPr>
      <p:sp>
        <p:nvSpPr>
          <p:cNvPr id="775" name="Google Shape;775;p5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215</a:t>
            </a:fld>
            <a:endParaRPr sz="1200" b="0">
              <a:solidFill>
                <a:schemeClr val="dk1"/>
              </a:solidFill>
              <a:latin typeface="Times New Roman"/>
              <a:ea typeface="Times New Roman"/>
              <a:cs typeface="Times New Roman"/>
              <a:sym typeface="Times New Roman"/>
            </a:endParaRPr>
          </a:p>
        </p:txBody>
      </p:sp>
      <p:sp>
        <p:nvSpPr>
          <p:cNvPr id="776" name="Google Shape;776;p52: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77" name="Google Shape;777;p5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82.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85"/>
        <p:cNvGrpSpPr/>
        <p:nvPr/>
      </p:nvGrpSpPr>
      <p:grpSpPr>
        <a:xfrm>
          <a:off x="0" y="0"/>
          <a:ext cx="0" cy="0"/>
        </a:xfrm>
      </p:grpSpPr>
      <p:sp>
        <p:nvSpPr>
          <p:cNvPr id="786" name="Google Shape;786;p5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216</a:t>
            </a:fld>
            <a:endParaRPr sz="1200" b="0">
              <a:solidFill>
                <a:schemeClr val="dk1"/>
              </a:solidFill>
              <a:latin typeface="Times New Roman"/>
              <a:ea typeface="Times New Roman"/>
              <a:cs typeface="Times New Roman"/>
              <a:sym typeface="Times New Roman"/>
            </a:endParaRPr>
          </a:p>
        </p:txBody>
      </p:sp>
      <p:sp>
        <p:nvSpPr>
          <p:cNvPr id="787" name="Google Shape;787;p53: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88" name="Google Shape;788;p5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83.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97"/>
        <p:cNvGrpSpPr/>
        <p:nvPr/>
      </p:nvGrpSpPr>
      <p:grpSpPr>
        <a:xfrm>
          <a:off x="0" y="0"/>
          <a:ext cx="0" cy="0"/>
        </a:xfrm>
      </p:grpSpPr>
      <p:sp>
        <p:nvSpPr>
          <p:cNvPr id="798" name="Google Shape;798;p5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ct val="0"/>
              </a:spcBef>
              <a:spcAft>
                <a:spcPct val="0"/>
              </a:spcAft>
              <a:buNone/>
            </a:pPr>
            <a:endParaRPr/>
          </a:p>
        </p:txBody>
      </p:sp>
      <p:sp>
        <p:nvSpPr>
          <p:cNvPr id="799" name="Google Shape;799;p54: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p:spPr>
      </p:sp>
    </p:spTree>
  </p:cSld>
  <p:clrMapOvr>
    <a:masterClrMapping/>
  </p:clrMapOvr>
</p:notes>
</file>

<file path=ppt/notesSlides/notesSlide184.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803"/>
        <p:cNvGrpSpPr/>
        <p:nvPr/>
      </p:nvGrpSpPr>
      <p:grpSpPr>
        <a:xfrm>
          <a:off x="0" y="0"/>
          <a:ext cx="0" cy="0"/>
        </a:xfrm>
      </p:grpSpPr>
      <p:sp>
        <p:nvSpPr>
          <p:cNvPr id="804" name="Google Shape;804;p5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ct val="0"/>
              </a:spcBef>
              <a:spcAft>
                <a:spcPct val="0"/>
              </a:spcAft>
              <a:buNone/>
            </a:pPr>
            <a:endParaRPr/>
          </a:p>
        </p:txBody>
      </p:sp>
      <p:sp>
        <p:nvSpPr>
          <p:cNvPr id="805" name="Google Shape;805;p55: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p:spPr>
      </p:sp>
    </p:spTree>
  </p:cSld>
  <p:clrMapOvr>
    <a:masterClrMapping/>
  </p:clrMapOvr>
</p:notes>
</file>

<file path=ppt/notesSlides/notesSlide185.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809"/>
        <p:cNvGrpSpPr/>
        <p:nvPr/>
      </p:nvGrpSpPr>
      <p:grpSpPr>
        <a:xfrm>
          <a:off x="0" y="0"/>
          <a:ext cx="0" cy="0"/>
        </a:xfrm>
      </p:grpSpPr>
      <p:sp>
        <p:nvSpPr>
          <p:cNvPr id="810" name="Google Shape;810;p5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a:solidFill>
                  <a:schemeClr val="dk1"/>
                </a:solidFill>
                <a:latin typeface="Times New Roman"/>
                <a:ea typeface="Times New Roman"/>
                <a:cs typeface="Times New Roman"/>
                <a:sym typeface="Times New Roman"/>
              </a:rPr>
              <a:t>219</a:t>
            </a:fld>
            <a:endParaRPr sz="1200" b="0">
              <a:solidFill>
                <a:schemeClr val="dk1"/>
              </a:solidFill>
              <a:latin typeface="Times New Roman"/>
              <a:ea typeface="Times New Roman"/>
              <a:cs typeface="Times New Roman"/>
              <a:sym typeface="Times New Roman"/>
            </a:endParaRPr>
          </a:p>
        </p:txBody>
      </p:sp>
      <p:sp>
        <p:nvSpPr>
          <p:cNvPr id="811" name="Google Shape;811;p56: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812" name="Google Shape;812;p5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86.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820"/>
        <p:cNvGrpSpPr/>
        <p:nvPr/>
      </p:nvGrpSpPr>
      <p:grpSpPr>
        <a:xfrm>
          <a:off x="0" y="0"/>
          <a:ext cx="0" cy="0"/>
        </a:xfrm>
      </p:grpSpPr>
      <p:sp>
        <p:nvSpPr>
          <p:cNvPr id="821" name="Google Shape;821;p5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ct val="0"/>
              </a:spcBef>
              <a:spcAft>
                <a:spcPct val="0"/>
              </a:spcAft>
              <a:buNone/>
            </a:pPr>
            <a:endParaRPr/>
          </a:p>
        </p:txBody>
      </p:sp>
      <p:sp>
        <p:nvSpPr>
          <p:cNvPr id="822" name="Google Shape;822;p5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451"/>
        <p:cNvGrpSpPr/>
        <p:nvPr/>
      </p:nvGrpSpPr>
      <p:grpSpPr>
        <a:xfrm>
          <a:off x="0" y="0"/>
          <a:ext cx="0" cy="0"/>
        </a:xfrm>
      </p:grpSpPr>
      <p:sp>
        <p:nvSpPr>
          <p:cNvPr id="452" name="Google Shape;452;p2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19</a:t>
            </a:fld>
            <a:endParaRPr sz="1200" b="0" i="0">
              <a:solidFill>
                <a:schemeClr val="dk1"/>
              </a:solidFill>
              <a:latin typeface="Times New Roman"/>
              <a:ea typeface="Times New Roman"/>
              <a:cs typeface="Times New Roman"/>
              <a:sym typeface="Times New Roman"/>
            </a:endParaRPr>
          </a:p>
        </p:txBody>
      </p:sp>
      <p:sp>
        <p:nvSpPr>
          <p:cNvPr id="453" name="Google Shape;453;p21: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454" name="Google Shape;454;p2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03"/>
        <p:cNvGrpSpPr/>
        <p:nvPr/>
      </p:nvGrpSpPr>
      <p:grpSpPr>
        <a:xfrm>
          <a:off x="0" y="0"/>
          <a:ext cx="0" cy="0"/>
        </a:xfrm>
      </p:grpSpPr>
      <p:sp>
        <p:nvSpPr>
          <p:cNvPr id="204" name="Google Shape;204;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2</a:t>
            </a:fld>
            <a:endParaRPr sz="1200" b="0" i="0">
              <a:solidFill>
                <a:schemeClr val="dk1"/>
              </a:solidFill>
              <a:latin typeface="Times New Roman"/>
              <a:ea typeface="Times New Roman"/>
              <a:cs typeface="Times New Roman"/>
              <a:sym typeface="Times New Roman"/>
            </a:endParaRPr>
          </a:p>
        </p:txBody>
      </p:sp>
      <p:sp>
        <p:nvSpPr>
          <p:cNvPr id="205" name="Google Shape;205;p4: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06" name="Google Shape;206;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469"/>
        <p:cNvGrpSpPr/>
        <p:nvPr/>
      </p:nvGrpSpPr>
      <p:grpSpPr>
        <a:xfrm>
          <a:off x="0" y="0"/>
          <a:ext cx="0" cy="0"/>
        </a:xfrm>
      </p:grpSpPr>
      <p:sp>
        <p:nvSpPr>
          <p:cNvPr id="470" name="Google Shape;470;p2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20</a:t>
            </a:fld>
            <a:endParaRPr sz="1200" b="0" i="0">
              <a:solidFill>
                <a:schemeClr val="dk1"/>
              </a:solidFill>
              <a:latin typeface="Times New Roman"/>
              <a:ea typeface="Times New Roman"/>
              <a:cs typeface="Times New Roman"/>
              <a:sym typeface="Times New Roman"/>
            </a:endParaRPr>
          </a:p>
        </p:txBody>
      </p:sp>
      <p:sp>
        <p:nvSpPr>
          <p:cNvPr id="471" name="Google Shape;471;p22: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472" name="Google Shape;472;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479"/>
        <p:cNvGrpSpPr/>
        <p:nvPr/>
      </p:nvGrpSpPr>
      <p:grpSpPr>
        <a:xfrm>
          <a:off x="0" y="0"/>
          <a:ext cx="0" cy="0"/>
        </a:xfrm>
      </p:grpSpPr>
      <p:sp>
        <p:nvSpPr>
          <p:cNvPr id="480" name="Google Shape;480;p2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21</a:t>
            </a:fld>
            <a:endParaRPr sz="1200" b="0" i="0">
              <a:solidFill>
                <a:schemeClr val="dk1"/>
              </a:solidFill>
              <a:latin typeface="Times New Roman"/>
              <a:ea typeface="Times New Roman"/>
              <a:cs typeface="Times New Roman"/>
              <a:sym typeface="Times New Roman"/>
            </a:endParaRPr>
          </a:p>
        </p:txBody>
      </p:sp>
      <p:sp>
        <p:nvSpPr>
          <p:cNvPr id="481" name="Google Shape;481;p23: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482" name="Google Shape;482;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497"/>
        <p:cNvGrpSpPr/>
        <p:nvPr/>
      </p:nvGrpSpPr>
      <p:grpSpPr>
        <a:xfrm>
          <a:off x="0" y="0"/>
          <a:ext cx="0" cy="0"/>
        </a:xfrm>
      </p:grpSpPr>
      <p:sp>
        <p:nvSpPr>
          <p:cNvPr id="498" name="Google Shape;498;p2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22</a:t>
            </a:fld>
            <a:endParaRPr sz="1200" b="0" i="0">
              <a:solidFill>
                <a:schemeClr val="dk1"/>
              </a:solidFill>
              <a:latin typeface="Times New Roman"/>
              <a:ea typeface="Times New Roman"/>
              <a:cs typeface="Times New Roman"/>
              <a:sym typeface="Times New Roman"/>
            </a:endParaRPr>
          </a:p>
        </p:txBody>
      </p:sp>
      <p:sp>
        <p:nvSpPr>
          <p:cNvPr id="499" name="Google Shape;499;p24: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500" name="Google Shape;500;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08"/>
        <p:cNvGrpSpPr/>
        <p:nvPr/>
      </p:nvGrpSpPr>
      <p:grpSpPr>
        <a:xfrm>
          <a:off x="0" y="0"/>
          <a:ext cx="0" cy="0"/>
        </a:xfrm>
      </p:grpSpPr>
      <p:sp>
        <p:nvSpPr>
          <p:cNvPr id="509" name="Google Shape;509;p2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23</a:t>
            </a:fld>
            <a:endParaRPr sz="1200" b="0" i="0">
              <a:solidFill>
                <a:schemeClr val="dk1"/>
              </a:solidFill>
              <a:latin typeface="Times New Roman"/>
              <a:ea typeface="Times New Roman"/>
              <a:cs typeface="Times New Roman"/>
              <a:sym typeface="Times New Roman"/>
            </a:endParaRPr>
          </a:p>
        </p:txBody>
      </p:sp>
      <p:sp>
        <p:nvSpPr>
          <p:cNvPr id="510" name="Google Shape;510;p25: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511" name="Google Shape;511;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26"/>
        <p:cNvGrpSpPr/>
        <p:nvPr/>
      </p:nvGrpSpPr>
      <p:grpSpPr>
        <a:xfrm>
          <a:off x="0" y="0"/>
          <a:ext cx="0" cy="0"/>
        </a:xfrm>
      </p:grpSpPr>
      <p:sp>
        <p:nvSpPr>
          <p:cNvPr id="527" name="Google Shape;527;p2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24</a:t>
            </a:fld>
            <a:endParaRPr sz="1200" b="0" i="0">
              <a:solidFill>
                <a:schemeClr val="dk1"/>
              </a:solidFill>
              <a:latin typeface="Times New Roman"/>
              <a:ea typeface="Times New Roman"/>
              <a:cs typeface="Times New Roman"/>
              <a:sym typeface="Times New Roman"/>
            </a:endParaRPr>
          </a:p>
        </p:txBody>
      </p:sp>
      <p:sp>
        <p:nvSpPr>
          <p:cNvPr id="528" name="Google Shape;528;p26: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529" name="Google Shape;529;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44"/>
        <p:cNvGrpSpPr/>
        <p:nvPr/>
      </p:nvGrpSpPr>
      <p:grpSpPr>
        <a:xfrm>
          <a:off x="0" y="0"/>
          <a:ext cx="0" cy="0"/>
        </a:xfrm>
      </p:grpSpPr>
      <p:sp>
        <p:nvSpPr>
          <p:cNvPr id="545" name="Google Shape;545;p2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25</a:t>
            </a:fld>
            <a:endParaRPr sz="1200" b="0" i="0">
              <a:solidFill>
                <a:schemeClr val="dk1"/>
              </a:solidFill>
              <a:latin typeface="Times New Roman"/>
              <a:ea typeface="Times New Roman"/>
              <a:cs typeface="Times New Roman"/>
              <a:sym typeface="Times New Roman"/>
            </a:endParaRPr>
          </a:p>
        </p:txBody>
      </p:sp>
      <p:sp>
        <p:nvSpPr>
          <p:cNvPr id="546" name="Google Shape;546;p2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547" name="Google Shape;547;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62"/>
        <p:cNvGrpSpPr/>
        <p:nvPr/>
      </p:nvGrpSpPr>
      <p:grpSpPr>
        <a:xfrm>
          <a:off x="0" y="0"/>
          <a:ext cx="0" cy="0"/>
        </a:xfrm>
      </p:grpSpPr>
      <p:sp>
        <p:nvSpPr>
          <p:cNvPr id="563" name="Google Shape;563;p2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26</a:t>
            </a:fld>
            <a:endParaRPr sz="1200" b="0" i="0">
              <a:solidFill>
                <a:schemeClr val="dk1"/>
              </a:solidFill>
              <a:latin typeface="Times New Roman"/>
              <a:ea typeface="Times New Roman"/>
              <a:cs typeface="Times New Roman"/>
              <a:sym typeface="Times New Roman"/>
            </a:endParaRPr>
          </a:p>
        </p:txBody>
      </p:sp>
      <p:sp>
        <p:nvSpPr>
          <p:cNvPr id="564" name="Google Shape;564;p28: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565" name="Google Shape;565;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73"/>
        <p:cNvGrpSpPr/>
        <p:nvPr/>
      </p:nvGrpSpPr>
      <p:grpSpPr>
        <a:xfrm>
          <a:off x="0" y="0"/>
          <a:ext cx="0" cy="0"/>
        </a:xfrm>
      </p:grpSpPr>
      <p:sp>
        <p:nvSpPr>
          <p:cNvPr id="574" name="Google Shape;574;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ct val="0"/>
              </a:spcBef>
              <a:spcAft>
                <a:spcPct val="0"/>
              </a:spcAft>
              <a:buNone/>
            </a:pPr>
            <a:endParaRPr/>
          </a:p>
        </p:txBody>
      </p:sp>
      <p:sp>
        <p:nvSpPr>
          <p:cNvPr id="575" name="Google Shape;575;p29: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79"/>
        <p:cNvGrpSpPr/>
        <p:nvPr/>
      </p:nvGrpSpPr>
      <p:grpSpPr>
        <a:xfrm>
          <a:off x="0" y="0"/>
          <a:ext cx="0" cy="0"/>
        </a:xfrm>
      </p:grpSpPr>
      <p:sp>
        <p:nvSpPr>
          <p:cNvPr id="580" name="Google Shape;580;p3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ct val="0"/>
              </a:spcBef>
              <a:spcAft>
                <a:spcPct val="0"/>
              </a:spcAft>
              <a:buNone/>
            </a:pPr>
            <a:endParaRPr/>
          </a:p>
        </p:txBody>
      </p:sp>
      <p:sp>
        <p:nvSpPr>
          <p:cNvPr id="581" name="Google Shape;581;p30: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584"/>
        <p:cNvGrpSpPr/>
        <p:nvPr/>
      </p:nvGrpSpPr>
      <p:grpSpPr>
        <a:xfrm>
          <a:off x="0" y="0"/>
          <a:ext cx="0" cy="0"/>
        </a:xfrm>
      </p:grpSpPr>
      <p:sp>
        <p:nvSpPr>
          <p:cNvPr id="585" name="Google Shape;585;p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29</a:t>
            </a:fld>
            <a:endParaRPr sz="1200" b="0" i="0">
              <a:solidFill>
                <a:schemeClr val="dk1"/>
              </a:solidFill>
              <a:latin typeface="Times New Roman"/>
              <a:ea typeface="Times New Roman"/>
              <a:cs typeface="Times New Roman"/>
              <a:sym typeface="Times New Roman"/>
            </a:endParaRPr>
          </a:p>
        </p:txBody>
      </p:sp>
      <p:sp>
        <p:nvSpPr>
          <p:cNvPr id="586" name="Google Shape;586;p31: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587" name="Google Shape;587;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21"/>
        <p:cNvGrpSpPr/>
        <p:nvPr/>
      </p:nvGrpSpPr>
      <p:grpSpPr>
        <a:xfrm>
          <a:off x="0" y="0"/>
          <a:ext cx="0" cy="0"/>
        </a:xfrm>
      </p:grpSpPr>
      <p:sp>
        <p:nvSpPr>
          <p:cNvPr id="222" name="Google Shape;222;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3</a:t>
            </a:fld>
            <a:endParaRPr sz="1200" b="0" i="0">
              <a:solidFill>
                <a:schemeClr val="dk1"/>
              </a:solidFill>
              <a:latin typeface="Times New Roman"/>
              <a:ea typeface="Times New Roman"/>
              <a:cs typeface="Times New Roman"/>
              <a:sym typeface="Times New Roman"/>
            </a:endParaRPr>
          </a:p>
        </p:txBody>
      </p:sp>
      <p:sp>
        <p:nvSpPr>
          <p:cNvPr id="223" name="Google Shape;223;p5: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24" name="Google Shape;224;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02"/>
        <p:cNvGrpSpPr/>
        <p:nvPr/>
      </p:nvGrpSpPr>
      <p:grpSpPr>
        <a:xfrm>
          <a:off x="0" y="0"/>
          <a:ext cx="0" cy="0"/>
        </a:xfrm>
      </p:grpSpPr>
      <p:sp>
        <p:nvSpPr>
          <p:cNvPr id="603" name="Google Shape;603;p3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30</a:t>
            </a:fld>
            <a:endParaRPr sz="1200" b="0" i="0">
              <a:solidFill>
                <a:schemeClr val="dk1"/>
              </a:solidFill>
              <a:latin typeface="Times New Roman"/>
              <a:ea typeface="Times New Roman"/>
              <a:cs typeface="Times New Roman"/>
              <a:sym typeface="Times New Roman"/>
            </a:endParaRPr>
          </a:p>
        </p:txBody>
      </p:sp>
      <p:sp>
        <p:nvSpPr>
          <p:cNvPr id="604" name="Google Shape;604;p32: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605" name="Google Shape;605;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19"/>
        <p:cNvGrpSpPr/>
        <p:nvPr/>
      </p:nvGrpSpPr>
      <p:grpSpPr>
        <a:xfrm>
          <a:off x="0" y="0"/>
          <a:ext cx="0" cy="0"/>
        </a:xfrm>
      </p:grpSpPr>
      <p:sp>
        <p:nvSpPr>
          <p:cNvPr id="620" name="Google Shape;620;p3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31</a:t>
            </a:fld>
            <a:endParaRPr sz="1200" b="0" i="0">
              <a:solidFill>
                <a:schemeClr val="dk1"/>
              </a:solidFill>
              <a:latin typeface="Times New Roman"/>
              <a:ea typeface="Times New Roman"/>
              <a:cs typeface="Times New Roman"/>
              <a:sym typeface="Times New Roman"/>
            </a:endParaRPr>
          </a:p>
        </p:txBody>
      </p:sp>
      <p:sp>
        <p:nvSpPr>
          <p:cNvPr id="621" name="Google Shape;621;p33: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622" name="Google Shape;622;p3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36"/>
        <p:cNvGrpSpPr/>
        <p:nvPr/>
      </p:nvGrpSpPr>
      <p:grpSpPr>
        <a:xfrm>
          <a:off x="0" y="0"/>
          <a:ext cx="0" cy="0"/>
        </a:xfrm>
      </p:grpSpPr>
      <p:sp>
        <p:nvSpPr>
          <p:cNvPr id="637" name="Google Shape;637;p3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ct val="0"/>
              </a:spcBef>
              <a:spcAft>
                <a:spcPct val="0"/>
              </a:spcAft>
              <a:buNone/>
            </a:pPr>
            <a:endParaRPr/>
          </a:p>
        </p:txBody>
      </p:sp>
      <p:sp>
        <p:nvSpPr>
          <p:cNvPr id="638" name="Google Shape;638;p34: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43"/>
        <p:cNvGrpSpPr/>
        <p:nvPr/>
      </p:nvGrpSpPr>
      <p:grpSpPr>
        <a:xfrm>
          <a:off x="0" y="0"/>
          <a:ext cx="0" cy="0"/>
        </a:xfrm>
      </p:grpSpPr>
      <p:sp>
        <p:nvSpPr>
          <p:cNvPr id="644" name="Google Shape;644;p3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33</a:t>
            </a:fld>
            <a:endParaRPr sz="1200" b="0" i="0">
              <a:solidFill>
                <a:schemeClr val="dk1"/>
              </a:solidFill>
              <a:latin typeface="Times New Roman"/>
              <a:ea typeface="Times New Roman"/>
              <a:cs typeface="Times New Roman"/>
              <a:sym typeface="Times New Roman"/>
            </a:endParaRPr>
          </a:p>
        </p:txBody>
      </p:sp>
      <p:sp>
        <p:nvSpPr>
          <p:cNvPr id="645" name="Google Shape;645;p35: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646" name="Google Shape;646;p3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61"/>
        <p:cNvGrpSpPr/>
        <p:nvPr/>
      </p:nvGrpSpPr>
      <p:grpSpPr>
        <a:xfrm>
          <a:off x="0" y="0"/>
          <a:ext cx="0" cy="0"/>
        </a:xfrm>
      </p:grpSpPr>
      <p:sp>
        <p:nvSpPr>
          <p:cNvPr id="662" name="Google Shape;662;p3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34</a:t>
            </a:fld>
            <a:endParaRPr sz="1200" b="0" i="0">
              <a:solidFill>
                <a:schemeClr val="dk1"/>
              </a:solidFill>
              <a:latin typeface="Times New Roman"/>
              <a:ea typeface="Times New Roman"/>
              <a:cs typeface="Times New Roman"/>
              <a:sym typeface="Times New Roman"/>
            </a:endParaRPr>
          </a:p>
        </p:txBody>
      </p:sp>
      <p:sp>
        <p:nvSpPr>
          <p:cNvPr id="663" name="Google Shape;663;p36: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664" name="Google Shape;664;p3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71"/>
        <p:cNvGrpSpPr/>
        <p:nvPr/>
      </p:nvGrpSpPr>
      <p:grpSpPr>
        <a:xfrm>
          <a:off x="0" y="0"/>
          <a:ext cx="0" cy="0"/>
        </a:xfrm>
      </p:grpSpPr>
      <p:sp>
        <p:nvSpPr>
          <p:cNvPr id="672" name="Google Shape;672;p3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35</a:t>
            </a:fld>
            <a:endParaRPr sz="1200" b="0" i="0">
              <a:solidFill>
                <a:schemeClr val="dk1"/>
              </a:solidFill>
              <a:latin typeface="Times New Roman"/>
              <a:ea typeface="Times New Roman"/>
              <a:cs typeface="Times New Roman"/>
              <a:sym typeface="Times New Roman"/>
            </a:endParaRPr>
          </a:p>
        </p:txBody>
      </p:sp>
      <p:sp>
        <p:nvSpPr>
          <p:cNvPr id="673" name="Google Shape;673;p3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674" name="Google Shape;674;p3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80"/>
        <p:cNvGrpSpPr/>
        <p:nvPr/>
      </p:nvGrpSpPr>
      <p:grpSpPr>
        <a:xfrm>
          <a:off x="0" y="0"/>
          <a:ext cx="0" cy="0"/>
        </a:xfrm>
      </p:grpSpPr>
      <p:sp>
        <p:nvSpPr>
          <p:cNvPr id="681" name="Google Shape;681;p3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ct val="0"/>
              </a:spcBef>
              <a:spcAft>
                <a:spcPct val="0"/>
              </a:spcAft>
              <a:buNone/>
            </a:pPr>
            <a:endParaRPr/>
          </a:p>
        </p:txBody>
      </p:sp>
      <p:sp>
        <p:nvSpPr>
          <p:cNvPr id="682" name="Google Shape;682;p38: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86"/>
        <p:cNvGrpSpPr/>
        <p:nvPr/>
      </p:nvGrpSpPr>
      <p:grpSpPr>
        <a:xfrm>
          <a:off x="0" y="0"/>
          <a:ext cx="0" cy="0"/>
        </a:xfrm>
      </p:grpSpPr>
      <p:sp>
        <p:nvSpPr>
          <p:cNvPr id="687" name="Google Shape;687;p3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37</a:t>
            </a:fld>
            <a:endParaRPr sz="1200" b="0" i="0">
              <a:solidFill>
                <a:schemeClr val="dk1"/>
              </a:solidFill>
              <a:latin typeface="Times New Roman"/>
              <a:ea typeface="Times New Roman"/>
              <a:cs typeface="Times New Roman"/>
              <a:sym typeface="Times New Roman"/>
            </a:endParaRPr>
          </a:p>
        </p:txBody>
      </p:sp>
      <p:sp>
        <p:nvSpPr>
          <p:cNvPr id="688" name="Google Shape;688;p39: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689" name="Google Shape;689;p3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697"/>
        <p:cNvGrpSpPr/>
        <p:nvPr/>
      </p:nvGrpSpPr>
      <p:grpSpPr>
        <a:xfrm>
          <a:off x="0" y="0"/>
          <a:ext cx="0" cy="0"/>
        </a:xfrm>
      </p:grpSpPr>
      <p:sp>
        <p:nvSpPr>
          <p:cNvPr id="698" name="Google Shape;698;p4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38</a:t>
            </a:fld>
            <a:endParaRPr sz="1200" b="0" i="0">
              <a:solidFill>
                <a:schemeClr val="dk1"/>
              </a:solidFill>
              <a:latin typeface="Times New Roman"/>
              <a:ea typeface="Times New Roman"/>
              <a:cs typeface="Times New Roman"/>
              <a:sym typeface="Times New Roman"/>
            </a:endParaRPr>
          </a:p>
        </p:txBody>
      </p:sp>
      <p:sp>
        <p:nvSpPr>
          <p:cNvPr id="699" name="Google Shape;699;p40: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00" name="Google Shape;700;p4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09"/>
        <p:cNvGrpSpPr/>
        <p:nvPr/>
      </p:nvGrpSpPr>
      <p:grpSpPr>
        <a:xfrm>
          <a:off x="0" y="0"/>
          <a:ext cx="0" cy="0"/>
        </a:xfrm>
      </p:grpSpPr>
      <p:sp>
        <p:nvSpPr>
          <p:cNvPr id="710" name="Google Shape;710;p4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39</a:t>
            </a:fld>
            <a:endParaRPr sz="1200" b="0" i="0">
              <a:solidFill>
                <a:schemeClr val="dk1"/>
              </a:solidFill>
              <a:latin typeface="Times New Roman"/>
              <a:ea typeface="Times New Roman"/>
              <a:cs typeface="Times New Roman"/>
              <a:sym typeface="Times New Roman"/>
            </a:endParaRPr>
          </a:p>
        </p:txBody>
      </p:sp>
      <p:sp>
        <p:nvSpPr>
          <p:cNvPr id="711" name="Google Shape;711;p41: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12" name="Google Shape;712;p4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32"/>
        <p:cNvGrpSpPr/>
        <p:nvPr/>
      </p:nvGrpSpPr>
      <p:grpSpPr>
        <a:xfrm>
          <a:off x="0" y="0"/>
          <a:ext cx="0" cy="0"/>
        </a:xfrm>
      </p:grpSpPr>
      <p:sp>
        <p:nvSpPr>
          <p:cNvPr id="233" name="Google Shape;233;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4</a:t>
            </a:fld>
            <a:endParaRPr sz="1200" b="0" i="0">
              <a:solidFill>
                <a:schemeClr val="dk1"/>
              </a:solidFill>
              <a:latin typeface="Times New Roman"/>
              <a:ea typeface="Times New Roman"/>
              <a:cs typeface="Times New Roman"/>
              <a:sym typeface="Times New Roman"/>
            </a:endParaRPr>
          </a:p>
        </p:txBody>
      </p:sp>
      <p:sp>
        <p:nvSpPr>
          <p:cNvPr id="234" name="Google Shape;234;p6: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35" name="Google Shape;235;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19"/>
        <p:cNvGrpSpPr/>
        <p:nvPr/>
      </p:nvGrpSpPr>
      <p:grpSpPr>
        <a:xfrm>
          <a:off x="0" y="0"/>
          <a:ext cx="0" cy="0"/>
        </a:xfrm>
      </p:grpSpPr>
      <p:sp>
        <p:nvSpPr>
          <p:cNvPr id="720" name="Google Shape;720;p4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40</a:t>
            </a:fld>
            <a:endParaRPr sz="1200" b="0" i="0">
              <a:solidFill>
                <a:schemeClr val="dk1"/>
              </a:solidFill>
              <a:latin typeface="Times New Roman"/>
              <a:ea typeface="Times New Roman"/>
              <a:cs typeface="Times New Roman"/>
              <a:sym typeface="Times New Roman"/>
            </a:endParaRPr>
          </a:p>
        </p:txBody>
      </p:sp>
      <p:sp>
        <p:nvSpPr>
          <p:cNvPr id="721" name="Google Shape;721;p42: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22" name="Google Shape;722;p4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29"/>
        <p:cNvGrpSpPr/>
        <p:nvPr/>
      </p:nvGrpSpPr>
      <p:grpSpPr>
        <a:xfrm>
          <a:off x="0" y="0"/>
          <a:ext cx="0" cy="0"/>
        </a:xfrm>
      </p:grpSpPr>
      <p:sp>
        <p:nvSpPr>
          <p:cNvPr id="730" name="Google Shape;730;p4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41</a:t>
            </a:fld>
            <a:endParaRPr sz="1200" b="0" i="0">
              <a:solidFill>
                <a:schemeClr val="dk1"/>
              </a:solidFill>
              <a:latin typeface="Times New Roman"/>
              <a:ea typeface="Times New Roman"/>
              <a:cs typeface="Times New Roman"/>
              <a:sym typeface="Times New Roman"/>
            </a:endParaRPr>
          </a:p>
        </p:txBody>
      </p:sp>
      <p:sp>
        <p:nvSpPr>
          <p:cNvPr id="731" name="Google Shape;731;p43: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32" name="Google Shape;732;p4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40"/>
        <p:cNvGrpSpPr/>
        <p:nvPr/>
      </p:nvGrpSpPr>
      <p:grpSpPr>
        <a:xfrm>
          <a:off x="0" y="0"/>
          <a:ext cx="0" cy="0"/>
        </a:xfrm>
      </p:grpSpPr>
      <p:sp>
        <p:nvSpPr>
          <p:cNvPr id="741" name="Google Shape;741;p4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42</a:t>
            </a:fld>
            <a:endParaRPr sz="1200" b="0" i="0">
              <a:solidFill>
                <a:schemeClr val="dk1"/>
              </a:solidFill>
              <a:latin typeface="Times New Roman"/>
              <a:ea typeface="Times New Roman"/>
              <a:cs typeface="Times New Roman"/>
              <a:sym typeface="Times New Roman"/>
            </a:endParaRPr>
          </a:p>
        </p:txBody>
      </p:sp>
      <p:sp>
        <p:nvSpPr>
          <p:cNvPr id="742" name="Google Shape;742;p44: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43" name="Google Shape;743;p4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1090"/>
        <p:cNvGrpSpPr/>
        <p:nvPr/>
      </p:nvGrpSpPr>
      <p:grpSpPr>
        <a:xfrm>
          <a:off x="0" y="0"/>
          <a:ext cx="0" cy="0"/>
        </a:xfrm>
      </p:grpSpPr>
      <p:sp>
        <p:nvSpPr>
          <p:cNvPr id="1091" name="Google Shape;1091;p7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ct val="0"/>
              </a:spcBef>
              <a:spcAft>
                <a:spcPct val="0"/>
              </a:spcAft>
              <a:buNone/>
            </a:pPr>
            <a:endParaRPr/>
          </a:p>
        </p:txBody>
      </p:sp>
      <p:sp>
        <p:nvSpPr>
          <p:cNvPr id="1092" name="Google Shape;1092;p7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59"/>
        <p:cNvGrpSpPr/>
        <p:nvPr/>
      </p:nvGrpSpPr>
      <p:grpSpPr>
        <a:xfrm>
          <a:off x="0" y="0"/>
          <a:ext cx="0" cy="0"/>
        </a:xfrm>
      </p:grpSpPr>
      <p:sp>
        <p:nvSpPr>
          <p:cNvPr id="760" name="Google Shape;760;p46: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61" name="Google Shape;761;p4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69"/>
        <p:cNvGrpSpPr/>
        <p:nvPr/>
      </p:nvGrpSpPr>
      <p:grpSpPr>
        <a:xfrm>
          <a:off x="0" y="0"/>
          <a:ext cx="0" cy="0"/>
        </a:xfrm>
      </p:grpSpPr>
      <p:sp>
        <p:nvSpPr>
          <p:cNvPr id="770" name="Google Shape;770;p4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71" name="Google Shape;771;p4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78"/>
        <p:cNvGrpSpPr/>
        <p:nvPr/>
      </p:nvGrpSpPr>
      <p:grpSpPr>
        <a:xfrm>
          <a:off x="0" y="0"/>
          <a:ext cx="0" cy="0"/>
        </a:xfrm>
      </p:grpSpPr>
      <p:sp>
        <p:nvSpPr>
          <p:cNvPr id="779" name="Google Shape;779;p48: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80" name="Google Shape;780;p4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787"/>
        <p:cNvGrpSpPr/>
        <p:nvPr/>
      </p:nvGrpSpPr>
      <p:grpSpPr>
        <a:xfrm>
          <a:off x="0" y="0"/>
          <a:ext cx="0" cy="0"/>
        </a:xfrm>
      </p:grpSpPr>
      <p:sp>
        <p:nvSpPr>
          <p:cNvPr id="788" name="Google Shape;788;p49: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789" name="Google Shape;789;p4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804"/>
        <p:cNvGrpSpPr/>
        <p:nvPr/>
      </p:nvGrpSpPr>
      <p:grpSpPr>
        <a:xfrm>
          <a:off x="0" y="0"/>
          <a:ext cx="0" cy="0"/>
        </a:xfrm>
      </p:grpSpPr>
      <p:sp>
        <p:nvSpPr>
          <p:cNvPr id="805" name="Google Shape;805;p50: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806" name="Google Shape;806;p5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813"/>
        <p:cNvGrpSpPr/>
        <p:nvPr/>
      </p:nvGrpSpPr>
      <p:grpSpPr>
        <a:xfrm>
          <a:off x="0" y="0"/>
          <a:ext cx="0" cy="0"/>
        </a:xfrm>
      </p:grpSpPr>
      <p:sp>
        <p:nvSpPr>
          <p:cNvPr id="814" name="Google Shape;814;p51: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815" name="Google Shape;815;p5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50"/>
        <p:cNvGrpSpPr/>
        <p:nvPr/>
      </p:nvGrpSpPr>
      <p:grpSpPr>
        <a:xfrm>
          <a:off x="0" y="0"/>
          <a:ext cx="0" cy="0"/>
        </a:xfrm>
      </p:grpSpPr>
      <p:sp>
        <p:nvSpPr>
          <p:cNvPr id="251" name="Google Shape;251;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5</a:t>
            </a:fld>
            <a:endParaRPr sz="1200" b="0" i="0">
              <a:solidFill>
                <a:schemeClr val="dk1"/>
              </a:solidFill>
              <a:latin typeface="Times New Roman"/>
              <a:ea typeface="Times New Roman"/>
              <a:cs typeface="Times New Roman"/>
              <a:sym typeface="Times New Roman"/>
            </a:endParaRPr>
          </a:p>
        </p:txBody>
      </p:sp>
      <p:sp>
        <p:nvSpPr>
          <p:cNvPr id="252" name="Google Shape;252;p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53" name="Google Shape;253;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820"/>
        <p:cNvGrpSpPr/>
        <p:nvPr/>
      </p:nvGrpSpPr>
      <p:grpSpPr>
        <a:xfrm>
          <a:off x="0" y="0"/>
          <a:ext cx="0" cy="0"/>
        </a:xfrm>
      </p:grpSpPr>
      <p:sp>
        <p:nvSpPr>
          <p:cNvPr id="821" name="Google Shape;821;p52: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822" name="Google Shape;822;p5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829"/>
        <p:cNvGrpSpPr/>
        <p:nvPr/>
      </p:nvGrpSpPr>
      <p:grpSpPr>
        <a:xfrm>
          <a:off x="0" y="0"/>
          <a:ext cx="0" cy="0"/>
        </a:xfrm>
      </p:grpSpPr>
      <p:sp>
        <p:nvSpPr>
          <p:cNvPr id="830" name="Google Shape;830;p53: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831" name="Google Shape;831;p5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846"/>
        <p:cNvGrpSpPr/>
        <p:nvPr/>
      </p:nvGrpSpPr>
      <p:grpSpPr>
        <a:xfrm>
          <a:off x="0" y="0"/>
          <a:ext cx="0" cy="0"/>
        </a:xfrm>
      </p:grpSpPr>
      <p:sp>
        <p:nvSpPr>
          <p:cNvPr id="847" name="Google Shape;847;p54: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848" name="Google Shape;848;p5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863"/>
        <p:cNvGrpSpPr/>
        <p:nvPr/>
      </p:nvGrpSpPr>
      <p:grpSpPr>
        <a:xfrm>
          <a:off x="0" y="0"/>
          <a:ext cx="0" cy="0"/>
        </a:xfrm>
      </p:grpSpPr>
      <p:sp>
        <p:nvSpPr>
          <p:cNvPr id="864" name="Google Shape;864;p55: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865" name="Google Shape;865;p5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872"/>
        <p:cNvGrpSpPr/>
        <p:nvPr/>
      </p:nvGrpSpPr>
      <p:grpSpPr>
        <a:xfrm>
          <a:off x="0" y="0"/>
          <a:ext cx="0" cy="0"/>
        </a:xfrm>
      </p:grpSpPr>
      <p:sp>
        <p:nvSpPr>
          <p:cNvPr id="873" name="Google Shape;873;p56: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874" name="Google Shape;874;p5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880"/>
        <p:cNvGrpSpPr/>
        <p:nvPr/>
      </p:nvGrpSpPr>
      <p:grpSpPr>
        <a:xfrm>
          <a:off x="0" y="0"/>
          <a:ext cx="0" cy="0"/>
        </a:xfrm>
      </p:grpSpPr>
      <p:sp>
        <p:nvSpPr>
          <p:cNvPr id="881" name="Google Shape;881;p5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882" name="Google Shape;882;p5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887"/>
        <p:cNvGrpSpPr/>
        <p:nvPr/>
      </p:nvGrpSpPr>
      <p:grpSpPr>
        <a:xfrm>
          <a:off x="0" y="0"/>
          <a:ext cx="0" cy="0"/>
        </a:xfrm>
      </p:grpSpPr>
      <p:sp>
        <p:nvSpPr>
          <p:cNvPr id="888" name="Google Shape;888;p58: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889" name="Google Shape;889;p5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895"/>
        <p:cNvGrpSpPr/>
        <p:nvPr/>
      </p:nvGrpSpPr>
      <p:grpSpPr>
        <a:xfrm>
          <a:off x="0" y="0"/>
          <a:ext cx="0" cy="0"/>
        </a:xfrm>
      </p:grpSpPr>
      <p:sp>
        <p:nvSpPr>
          <p:cNvPr id="896" name="Google Shape;896;p59: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897" name="Google Shape;897;p5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905"/>
        <p:cNvGrpSpPr/>
        <p:nvPr/>
      </p:nvGrpSpPr>
      <p:grpSpPr>
        <a:xfrm>
          <a:off x="0" y="0"/>
          <a:ext cx="0" cy="0"/>
        </a:xfrm>
      </p:grpSpPr>
      <p:sp>
        <p:nvSpPr>
          <p:cNvPr id="906" name="Google Shape;906;p60: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907" name="Google Shape;907;p6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914"/>
        <p:cNvGrpSpPr/>
        <p:nvPr/>
      </p:nvGrpSpPr>
      <p:grpSpPr>
        <a:xfrm>
          <a:off x="0" y="0"/>
          <a:ext cx="0" cy="0"/>
        </a:xfrm>
      </p:grpSpPr>
      <p:sp>
        <p:nvSpPr>
          <p:cNvPr id="915" name="Google Shape;915;p61: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916" name="Google Shape;916;p6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68"/>
        <p:cNvGrpSpPr/>
        <p:nvPr/>
      </p:nvGrpSpPr>
      <p:grpSpPr>
        <a:xfrm>
          <a:off x="0" y="0"/>
          <a:ext cx="0" cy="0"/>
        </a:xfrm>
      </p:grpSpPr>
      <p:sp>
        <p:nvSpPr>
          <p:cNvPr id="269" name="Google Shape;269;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6</a:t>
            </a:fld>
            <a:endParaRPr sz="1200" b="0" i="0">
              <a:solidFill>
                <a:schemeClr val="dk1"/>
              </a:solidFill>
              <a:latin typeface="Times New Roman"/>
              <a:ea typeface="Times New Roman"/>
              <a:cs typeface="Times New Roman"/>
              <a:sym typeface="Times New Roman"/>
            </a:endParaRPr>
          </a:p>
        </p:txBody>
      </p:sp>
      <p:sp>
        <p:nvSpPr>
          <p:cNvPr id="270" name="Google Shape;270;p8: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71" name="Google Shape;271;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923"/>
        <p:cNvGrpSpPr/>
        <p:nvPr/>
      </p:nvGrpSpPr>
      <p:grpSpPr>
        <a:xfrm>
          <a:off x="0" y="0"/>
          <a:ext cx="0" cy="0"/>
        </a:xfrm>
      </p:grpSpPr>
      <p:sp>
        <p:nvSpPr>
          <p:cNvPr id="924" name="Google Shape;924;p62: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925" name="Google Shape;925;p6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932"/>
        <p:cNvGrpSpPr/>
        <p:nvPr/>
      </p:nvGrpSpPr>
      <p:grpSpPr>
        <a:xfrm>
          <a:off x="0" y="0"/>
          <a:ext cx="0" cy="0"/>
        </a:xfrm>
      </p:grpSpPr>
      <p:sp>
        <p:nvSpPr>
          <p:cNvPr id="933" name="Google Shape;933;p63: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934" name="Google Shape;934;p6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941"/>
        <p:cNvGrpSpPr/>
        <p:nvPr/>
      </p:nvGrpSpPr>
      <p:grpSpPr>
        <a:xfrm>
          <a:off x="0" y="0"/>
          <a:ext cx="0" cy="0"/>
        </a:xfrm>
      </p:grpSpPr>
      <p:sp>
        <p:nvSpPr>
          <p:cNvPr id="942" name="Google Shape;942;p64: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943" name="Google Shape;943;p6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958"/>
        <p:cNvGrpSpPr/>
        <p:nvPr/>
      </p:nvGrpSpPr>
      <p:grpSpPr>
        <a:xfrm>
          <a:off x="0" y="0"/>
          <a:ext cx="0" cy="0"/>
        </a:xfrm>
      </p:grpSpPr>
      <p:sp>
        <p:nvSpPr>
          <p:cNvPr id="959" name="Google Shape;959;p65: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960" name="Google Shape;960;p6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967"/>
        <p:cNvGrpSpPr/>
        <p:nvPr/>
      </p:nvGrpSpPr>
      <p:grpSpPr>
        <a:xfrm>
          <a:off x="0" y="0"/>
          <a:ext cx="0" cy="0"/>
        </a:xfrm>
      </p:grpSpPr>
      <p:sp>
        <p:nvSpPr>
          <p:cNvPr id="968" name="Google Shape;968;p66: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969" name="Google Shape;969;p6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976"/>
        <p:cNvGrpSpPr/>
        <p:nvPr/>
      </p:nvGrpSpPr>
      <p:grpSpPr>
        <a:xfrm>
          <a:off x="0" y="0"/>
          <a:ext cx="0" cy="0"/>
        </a:xfrm>
      </p:grpSpPr>
      <p:sp>
        <p:nvSpPr>
          <p:cNvPr id="977" name="Google Shape;977;p6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978" name="Google Shape;978;p6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993"/>
        <p:cNvGrpSpPr/>
        <p:nvPr/>
      </p:nvGrpSpPr>
      <p:grpSpPr>
        <a:xfrm>
          <a:off x="0" y="0"/>
          <a:ext cx="0" cy="0"/>
        </a:xfrm>
      </p:grpSpPr>
      <p:sp>
        <p:nvSpPr>
          <p:cNvPr id="994" name="Google Shape;994;p68: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995" name="Google Shape;995;p6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1002"/>
        <p:cNvGrpSpPr/>
        <p:nvPr/>
      </p:nvGrpSpPr>
      <p:grpSpPr>
        <a:xfrm>
          <a:off x="0" y="0"/>
          <a:ext cx="0" cy="0"/>
        </a:xfrm>
      </p:grpSpPr>
      <p:sp>
        <p:nvSpPr>
          <p:cNvPr id="1003" name="Google Shape;1003;p69: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1004" name="Google Shape;1004;p6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1019"/>
        <p:cNvGrpSpPr/>
        <p:nvPr/>
      </p:nvGrpSpPr>
      <p:grpSpPr>
        <a:xfrm>
          <a:off x="0" y="0"/>
          <a:ext cx="0" cy="0"/>
        </a:xfrm>
      </p:grpSpPr>
      <p:sp>
        <p:nvSpPr>
          <p:cNvPr id="1020" name="Google Shape;1020;p70: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1021" name="Google Shape;1021;p7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1033"/>
        <p:cNvGrpSpPr/>
        <p:nvPr/>
      </p:nvGrpSpPr>
      <p:grpSpPr>
        <a:xfrm>
          <a:off x="0" y="0"/>
          <a:ext cx="0" cy="0"/>
        </a:xfrm>
      </p:grpSpPr>
      <p:sp>
        <p:nvSpPr>
          <p:cNvPr id="1034" name="Google Shape;1034;p71: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1035" name="Google Shape;1035;p7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78"/>
        <p:cNvGrpSpPr/>
        <p:nvPr/>
      </p:nvGrpSpPr>
      <p:grpSpPr>
        <a:xfrm>
          <a:off x="0" y="0"/>
          <a:ext cx="0" cy="0"/>
        </a:xfrm>
      </p:grpSpPr>
      <p:sp>
        <p:nvSpPr>
          <p:cNvPr id="279" name="Google Shape;279;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7</a:t>
            </a:fld>
            <a:endParaRPr sz="1200" b="0" i="0">
              <a:solidFill>
                <a:schemeClr val="dk1"/>
              </a:solidFill>
              <a:latin typeface="Times New Roman"/>
              <a:ea typeface="Times New Roman"/>
              <a:cs typeface="Times New Roman"/>
              <a:sym typeface="Times New Roman"/>
            </a:endParaRPr>
          </a:p>
        </p:txBody>
      </p:sp>
      <p:sp>
        <p:nvSpPr>
          <p:cNvPr id="280" name="Google Shape;280;p9: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81" name="Google Shape;281;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1046"/>
        <p:cNvGrpSpPr/>
        <p:nvPr/>
      </p:nvGrpSpPr>
      <p:grpSpPr>
        <a:xfrm>
          <a:off x="0" y="0"/>
          <a:ext cx="0" cy="0"/>
        </a:xfrm>
      </p:grpSpPr>
      <p:sp>
        <p:nvSpPr>
          <p:cNvPr id="1047" name="Google Shape;1047;p72: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1048" name="Google Shape;1048;p7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1055"/>
        <p:cNvGrpSpPr/>
        <p:nvPr/>
      </p:nvGrpSpPr>
      <p:grpSpPr>
        <a:xfrm>
          <a:off x="0" y="0"/>
          <a:ext cx="0" cy="0"/>
        </a:xfrm>
      </p:grpSpPr>
      <p:sp>
        <p:nvSpPr>
          <p:cNvPr id="1056" name="Google Shape;1056;p73: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1057" name="Google Shape;1057;p7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1063"/>
        <p:cNvGrpSpPr/>
        <p:nvPr/>
      </p:nvGrpSpPr>
      <p:grpSpPr>
        <a:xfrm>
          <a:off x="0" y="0"/>
          <a:ext cx="0" cy="0"/>
        </a:xfrm>
      </p:grpSpPr>
      <p:sp>
        <p:nvSpPr>
          <p:cNvPr id="1064" name="Google Shape;1064;p74: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1065" name="Google Shape;1065;p7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1072"/>
        <p:cNvGrpSpPr/>
        <p:nvPr/>
      </p:nvGrpSpPr>
      <p:grpSpPr>
        <a:xfrm>
          <a:off x="0" y="0"/>
          <a:ext cx="0" cy="0"/>
        </a:xfrm>
      </p:grpSpPr>
      <p:sp>
        <p:nvSpPr>
          <p:cNvPr id="1073" name="Google Shape;1073;p75: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1074" name="Google Shape;1074;p7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1081"/>
        <p:cNvGrpSpPr/>
        <p:nvPr/>
      </p:nvGrpSpPr>
      <p:grpSpPr>
        <a:xfrm>
          <a:off x="0" y="0"/>
          <a:ext cx="0" cy="0"/>
        </a:xfrm>
      </p:grpSpPr>
      <p:sp>
        <p:nvSpPr>
          <p:cNvPr id="1082" name="Google Shape;1082;p76: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1083" name="Google Shape;1083;p7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1090"/>
        <p:cNvGrpSpPr/>
        <p:nvPr/>
      </p:nvGrpSpPr>
      <p:grpSpPr>
        <a:xfrm>
          <a:off x="0" y="0"/>
          <a:ext cx="0" cy="0"/>
        </a:xfrm>
      </p:grpSpPr>
      <p:sp>
        <p:nvSpPr>
          <p:cNvPr id="1091" name="Google Shape;1091;p7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ct val="0"/>
              </a:spcBef>
              <a:spcAft>
                <a:spcPct val="0"/>
              </a:spcAft>
              <a:buNone/>
            </a:pPr>
            <a:endParaRPr/>
          </a:p>
        </p:txBody>
      </p:sp>
      <p:sp>
        <p:nvSpPr>
          <p:cNvPr id="1092" name="Google Shape;1092;p7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p:spPr>
      </p:sp>
    </p:spTree>
  </p:cSld>
  <p:clrMapOvr>
    <a:masterClrMapping/>
  </p:clrMapOvr>
</p:notes>
</file>

<file path=ppt/notesSlides/notesSlide76.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04"/>
        <p:cNvGrpSpPr/>
        <p:nvPr/>
      </p:nvGrpSpPr>
      <p:grpSpPr>
        <a:xfrm>
          <a:off x="0" y="0"/>
          <a:ext cx="0" cy="0"/>
        </a:xfrm>
      </p:grpSpPr>
      <p:sp>
        <p:nvSpPr>
          <p:cNvPr id="205" name="Google Shape;205;p4: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spcBef>
                <a:spcPct val="0"/>
              </a:spcBef>
              <a:spcAft>
                <a:spcPct val="0"/>
              </a:spcAft>
              <a:buNone/>
            </a:pPr>
            <a:r>
              <a:rPr lang="en-US" sz="1200" b="0">
                <a:solidFill>
                  <a:schemeClr val="dk1"/>
                </a:solidFill>
                <a:latin typeface="Times New Roman"/>
                <a:ea typeface="Times New Roman"/>
                <a:cs typeface="Times New Roman"/>
                <a:sym typeface="Times New Roman"/>
              </a:rPr>
              <a:t>1.#</a:t>
            </a:r>
            <a:endParaRPr/>
          </a:p>
        </p:txBody>
      </p:sp>
      <p:sp>
        <p:nvSpPr>
          <p:cNvPr id="206" name="Google Shape;206;p4: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07" name="Google Shape;207;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12"/>
        <p:cNvGrpSpPr/>
        <p:nvPr/>
      </p:nvGrpSpPr>
      <p:grpSpPr>
        <a:xfrm>
          <a:off x="0" y="0"/>
          <a:ext cx="0" cy="0"/>
        </a:xfrm>
      </p:grpSpPr>
      <p:sp>
        <p:nvSpPr>
          <p:cNvPr id="213" name="Google Shape;213;p5: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spcBef>
                <a:spcPct val="0"/>
              </a:spcBef>
              <a:spcAft>
                <a:spcPct val="0"/>
              </a:spcAft>
              <a:buNone/>
            </a:pPr>
            <a:r>
              <a:rPr lang="en-US" sz="1200" b="0">
                <a:solidFill>
                  <a:schemeClr val="dk1"/>
                </a:solidFill>
                <a:latin typeface="Times New Roman"/>
                <a:ea typeface="Times New Roman"/>
                <a:cs typeface="Times New Roman"/>
                <a:sym typeface="Times New Roman"/>
              </a:rPr>
              <a:t>1.#</a:t>
            </a:r>
            <a:endParaRPr/>
          </a:p>
        </p:txBody>
      </p:sp>
      <p:sp>
        <p:nvSpPr>
          <p:cNvPr id="214" name="Google Shape;214;p5: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15" name="Google Shape;215;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24"/>
        <p:cNvGrpSpPr/>
        <p:nvPr/>
      </p:nvGrpSpPr>
      <p:grpSpPr>
        <a:xfrm>
          <a:off x="0" y="0"/>
          <a:ext cx="0" cy="0"/>
        </a:xfrm>
      </p:grpSpPr>
      <p:sp>
        <p:nvSpPr>
          <p:cNvPr id="225" name="Google Shape;225;p6: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spcBef>
                <a:spcPct val="0"/>
              </a:spcBef>
              <a:spcAft>
                <a:spcPct val="0"/>
              </a:spcAft>
              <a:buNone/>
            </a:pPr>
            <a:r>
              <a:rPr lang="en-US" sz="1200" b="0">
                <a:solidFill>
                  <a:schemeClr val="dk1"/>
                </a:solidFill>
                <a:latin typeface="Times New Roman"/>
                <a:ea typeface="Times New Roman"/>
                <a:cs typeface="Times New Roman"/>
                <a:sym typeface="Times New Roman"/>
              </a:rPr>
              <a:t>1.#</a:t>
            </a:r>
            <a:endParaRPr/>
          </a:p>
        </p:txBody>
      </p:sp>
      <p:sp>
        <p:nvSpPr>
          <p:cNvPr id="226" name="Google Shape;226;p6: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27" name="Google Shape;227;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35"/>
        <p:cNvGrpSpPr/>
        <p:nvPr/>
      </p:nvGrpSpPr>
      <p:grpSpPr>
        <a:xfrm>
          <a:off x="0" y="0"/>
          <a:ext cx="0" cy="0"/>
        </a:xfrm>
      </p:grpSpPr>
      <p:sp>
        <p:nvSpPr>
          <p:cNvPr id="236" name="Google Shape;236;p7: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spcBef>
                <a:spcPct val="0"/>
              </a:spcBef>
              <a:spcAft>
                <a:spcPct val="0"/>
              </a:spcAft>
              <a:buNone/>
            </a:pPr>
            <a:r>
              <a:rPr lang="en-US" sz="1200" b="0">
                <a:solidFill>
                  <a:schemeClr val="dk1"/>
                </a:solidFill>
                <a:latin typeface="Times New Roman"/>
                <a:ea typeface="Times New Roman"/>
                <a:cs typeface="Times New Roman"/>
                <a:sym typeface="Times New Roman"/>
              </a:rPr>
              <a:t>1.#</a:t>
            </a:r>
            <a:endParaRPr/>
          </a:p>
        </p:txBody>
      </p:sp>
      <p:sp>
        <p:nvSpPr>
          <p:cNvPr id="237" name="Google Shape;237;p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38" name="Google Shape;238;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96"/>
        <p:cNvGrpSpPr/>
        <p:nvPr/>
      </p:nvGrpSpPr>
      <p:grpSpPr>
        <a:xfrm>
          <a:off x="0" y="0"/>
          <a:ext cx="0" cy="0"/>
        </a:xfrm>
      </p:grpSpPr>
      <p:sp>
        <p:nvSpPr>
          <p:cNvPr id="297" name="Google Shape;297;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8</a:t>
            </a:fld>
            <a:endParaRPr sz="1200" b="0" i="0">
              <a:solidFill>
                <a:schemeClr val="dk1"/>
              </a:solidFill>
              <a:latin typeface="Times New Roman"/>
              <a:ea typeface="Times New Roman"/>
              <a:cs typeface="Times New Roman"/>
              <a:sym typeface="Times New Roman"/>
            </a:endParaRPr>
          </a:p>
        </p:txBody>
      </p:sp>
      <p:sp>
        <p:nvSpPr>
          <p:cNvPr id="298" name="Google Shape;298;p10: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99" name="Google Shape;299;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46"/>
        <p:cNvGrpSpPr/>
        <p:nvPr/>
      </p:nvGrpSpPr>
      <p:grpSpPr>
        <a:xfrm>
          <a:off x="0" y="0"/>
          <a:ext cx="0" cy="0"/>
        </a:xfrm>
      </p:grpSpPr>
      <p:sp>
        <p:nvSpPr>
          <p:cNvPr id="247" name="Google Shape;247;p8: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spcBef>
                <a:spcPct val="0"/>
              </a:spcBef>
              <a:spcAft>
                <a:spcPct val="0"/>
              </a:spcAft>
              <a:buNone/>
            </a:pPr>
            <a:r>
              <a:rPr lang="en-US" sz="1200" b="0">
                <a:solidFill>
                  <a:schemeClr val="dk1"/>
                </a:solidFill>
                <a:latin typeface="Times New Roman"/>
                <a:ea typeface="Times New Roman"/>
                <a:cs typeface="Times New Roman"/>
                <a:sym typeface="Times New Roman"/>
              </a:rPr>
              <a:t>1.#</a:t>
            </a:r>
            <a:endParaRPr/>
          </a:p>
        </p:txBody>
      </p:sp>
      <p:sp>
        <p:nvSpPr>
          <p:cNvPr id="248" name="Google Shape;248;p8: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49" name="Google Shape;249;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58"/>
        <p:cNvGrpSpPr/>
        <p:nvPr/>
      </p:nvGrpSpPr>
      <p:grpSpPr>
        <a:xfrm>
          <a:off x="0" y="0"/>
          <a:ext cx="0" cy="0"/>
        </a:xfrm>
      </p:grpSpPr>
      <p:sp>
        <p:nvSpPr>
          <p:cNvPr id="259" name="Google Shape;259;p9: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spcBef>
                <a:spcPct val="0"/>
              </a:spcBef>
              <a:spcAft>
                <a:spcPct val="0"/>
              </a:spcAft>
              <a:buNone/>
            </a:pPr>
            <a:r>
              <a:rPr lang="en-US" sz="1200" b="0">
                <a:solidFill>
                  <a:schemeClr val="dk1"/>
                </a:solidFill>
                <a:latin typeface="Times New Roman"/>
                <a:ea typeface="Times New Roman"/>
                <a:cs typeface="Times New Roman"/>
                <a:sym typeface="Times New Roman"/>
              </a:rPr>
              <a:t>1.#</a:t>
            </a:r>
            <a:endParaRPr/>
          </a:p>
        </p:txBody>
      </p:sp>
      <p:sp>
        <p:nvSpPr>
          <p:cNvPr id="260" name="Google Shape;260;p9: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61" name="Google Shape;261;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69"/>
        <p:cNvGrpSpPr/>
        <p:nvPr/>
      </p:nvGrpSpPr>
      <p:grpSpPr>
        <a:xfrm>
          <a:off x="0" y="0"/>
          <a:ext cx="0" cy="0"/>
        </a:xfrm>
      </p:grpSpPr>
      <p:sp>
        <p:nvSpPr>
          <p:cNvPr id="270" name="Google Shape;270;p10: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spcBef>
                <a:spcPct val="0"/>
              </a:spcBef>
              <a:spcAft>
                <a:spcPct val="0"/>
              </a:spcAft>
              <a:buNone/>
            </a:pPr>
            <a:r>
              <a:rPr lang="en-US" sz="1200" b="0">
                <a:solidFill>
                  <a:schemeClr val="dk1"/>
                </a:solidFill>
                <a:latin typeface="Times New Roman"/>
                <a:ea typeface="Times New Roman"/>
                <a:cs typeface="Times New Roman"/>
                <a:sym typeface="Times New Roman"/>
              </a:rPr>
              <a:t>1.#</a:t>
            </a:r>
            <a:endParaRPr/>
          </a:p>
        </p:txBody>
      </p:sp>
      <p:sp>
        <p:nvSpPr>
          <p:cNvPr id="271" name="Google Shape;271;p10: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72" name="Google Shape;272;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80"/>
        <p:cNvGrpSpPr/>
        <p:nvPr/>
      </p:nvGrpSpPr>
      <p:grpSpPr>
        <a:xfrm>
          <a:off x="0" y="0"/>
          <a:ext cx="0" cy="0"/>
        </a:xfrm>
      </p:grpSpPr>
      <p:sp>
        <p:nvSpPr>
          <p:cNvPr id="281" name="Google Shape;281;p11: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spcBef>
                <a:spcPct val="0"/>
              </a:spcBef>
              <a:spcAft>
                <a:spcPct val="0"/>
              </a:spcAft>
              <a:buNone/>
            </a:pPr>
            <a:r>
              <a:rPr lang="en-US" sz="1200" b="0">
                <a:solidFill>
                  <a:schemeClr val="dk1"/>
                </a:solidFill>
                <a:latin typeface="Times New Roman"/>
                <a:ea typeface="Times New Roman"/>
                <a:cs typeface="Times New Roman"/>
                <a:sym typeface="Times New Roman"/>
              </a:rPr>
              <a:t>1.#</a:t>
            </a:r>
            <a:endParaRPr/>
          </a:p>
        </p:txBody>
      </p:sp>
      <p:sp>
        <p:nvSpPr>
          <p:cNvPr id="282" name="Google Shape;282;p11: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83" name="Google Shape;283;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291"/>
        <p:cNvGrpSpPr/>
        <p:nvPr/>
      </p:nvGrpSpPr>
      <p:grpSpPr>
        <a:xfrm>
          <a:off x="0" y="0"/>
          <a:ext cx="0" cy="0"/>
        </a:xfrm>
      </p:grpSpPr>
      <p:sp>
        <p:nvSpPr>
          <p:cNvPr id="292" name="Google Shape;292;p12: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spcBef>
                <a:spcPct val="0"/>
              </a:spcBef>
              <a:spcAft>
                <a:spcPct val="0"/>
              </a:spcAft>
              <a:buNone/>
            </a:pPr>
            <a:r>
              <a:rPr lang="en-US" sz="1200" b="0">
                <a:solidFill>
                  <a:schemeClr val="dk1"/>
                </a:solidFill>
                <a:latin typeface="Times New Roman"/>
                <a:ea typeface="Times New Roman"/>
                <a:cs typeface="Times New Roman"/>
                <a:sym typeface="Times New Roman"/>
              </a:rPr>
              <a:t>1.#</a:t>
            </a:r>
            <a:endParaRPr/>
          </a:p>
        </p:txBody>
      </p:sp>
      <p:sp>
        <p:nvSpPr>
          <p:cNvPr id="293" name="Google Shape;293;p12: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294" name="Google Shape;294;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02"/>
        <p:cNvGrpSpPr/>
        <p:nvPr/>
      </p:nvGrpSpPr>
      <p:grpSpPr>
        <a:xfrm>
          <a:off x="0" y="0"/>
          <a:ext cx="0" cy="0"/>
        </a:xfrm>
      </p:grpSpPr>
      <p:sp>
        <p:nvSpPr>
          <p:cNvPr id="303" name="Google Shape;303;p13: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spcBef>
                <a:spcPct val="0"/>
              </a:spcBef>
              <a:spcAft>
                <a:spcPct val="0"/>
              </a:spcAft>
              <a:buNone/>
            </a:pPr>
            <a:r>
              <a:rPr lang="en-US" sz="1200" b="0">
                <a:solidFill>
                  <a:schemeClr val="dk1"/>
                </a:solidFill>
                <a:latin typeface="Times New Roman"/>
                <a:ea typeface="Times New Roman"/>
                <a:cs typeface="Times New Roman"/>
                <a:sym typeface="Times New Roman"/>
              </a:rPr>
              <a:t>1.#</a:t>
            </a:r>
            <a:endParaRPr/>
          </a:p>
        </p:txBody>
      </p:sp>
      <p:sp>
        <p:nvSpPr>
          <p:cNvPr id="304" name="Google Shape;304;p13: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05" name="Google Shape;305;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13"/>
        <p:cNvGrpSpPr/>
        <p:nvPr/>
      </p:nvGrpSpPr>
      <p:grpSpPr>
        <a:xfrm>
          <a:off x="0" y="0"/>
          <a:ext cx="0" cy="0"/>
        </a:xfrm>
      </p:grpSpPr>
      <p:sp>
        <p:nvSpPr>
          <p:cNvPr id="314" name="Google Shape;314;p14: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spcBef>
                <a:spcPct val="0"/>
              </a:spcBef>
              <a:spcAft>
                <a:spcPct val="0"/>
              </a:spcAft>
              <a:buNone/>
            </a:pPr>
            <a:r>
              <a:rPr lang="en-US" sz="1200" b="0">
                <a:solidFill>
                  <a:schemeClr val="dk1"/>
                </a:solidFill>
                <a:latin typeface="Times New Roman"/>
                <a:ea typeface="Times New Roman"/>
                <a:cs typeface="Times New Roman"/>
                <a:sym typeface="Times New Roman"/>
              </a:rPr>
              <a:t>1.#</a:t>
            </a:r>
            <a:endParaRPr/>
          </a:p>
        </p:txBody>
      </p:sp>
      <p:sp>
        <p:nvSpPr>
          <p:cNvPr id="315" name="Google Shape;315;p14: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16" name="Google Shape;316;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24"/>
        <p:cNvGrpSpPr/>
        <p:nvPr/>
      </p:nvGrpSpPr>
      <p:grpSpPr>
        <a:xfrm>
          <a:off x="0" y="0"/>
          <a:ext cx="0" cy="0"/>
        </a:xfrm>
      </p:grpSpPr>
      <p:sp>
        <p:nvSpPr>
          <p:cNvPr id="325" name="Google Shape;325;p15: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spcBef>
                <a:spcPct val="0"/>
              </a:spcBef>
              <a:spcAft>
                <a:spcPct val="0"/>
              </a:spcAft>
              <a:buNone/>
            </a:pPr>
            <a:r>
              <a:rPr lang="en-US" sz="1200" b="0">
                <a:solidFill>
                  <a:schemeClr val="dk1"/>
                </a:solidFill>
                <a:latin typeface="Times New Roman"/>
                <a:ea typeface="Times New Roman"/>
                <a:cs typeface="Times New Roman"/>
                <a:sym typeface="Times New Roman"/>
              </a:rPr>
              <a:t>1.#</a:t>
            </a:r>
            <a:endParaRPr/>
          </a:p>
        </p:txBody>
      </p:sp>
      <p:sp>
        <p:nvSpPr>
          <p:cNvPr id="326" name="Google Shape;326;p15: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27" name="Google Shape;327;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35"/>
        <p:cNvGrpSpPr/>
        <p:nvPr/>
      </p:nvGrpSpPr>
      <p:grpSpPr>
        <a:xfrm>
          <a:off x="0" y="0"/>
          <a:ext cx="0" cy="0"/>
        </a:xfrm>
      </p:grpSpPr>
      <p:sp>
        <p:nvSpPr>
          <p:cNvPr id="336" name="Google Shape;336;p16: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spcBef>
                <a:spcPct val="0"/>
              </a:spcBef>
              <a:spcAft>
                <a:spcPct val="0"/>
              </a:spcAft>
              <a:buNone/>
            </a:pPr>
            <a:r>
              <a:rPr lang="en-US" sz="1200" b="0">
                <a:solidFill>
                  <a:schemeClr val="dk1"/>
                </a:solidFill>
                <a:latin typeface="Times New Roman"/>
                <a:ea typeface="Times New Roman"/>
                <a:cs typeface="Times New Roman"/>
                <a:sym typeface="Times New Roman"/>
              </a:rPr>
              <a:t>1.#</a:t>
            </a:r>
            <a:endParaRPr/>
          </a:p>
        </p:txBody>
      </p:sp>
      <p:sp>
        <p:nvSpPr>
          <p:cNvPr id="337" name="Google Shape;337;p16: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38" name="Google Shape;338;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46"/>
        <p:cNvGrpSpPr/>
        <p:nvPr/>
      </p:nvGrpSpPr>
      <p:grpSpPr>
        <a:xfrm>
          <a:off x="0" y="0"/>
          <a:ext cx="0" cy="0"/>
        </a:xfrm>
      </p:grpSpPr>
      <p:sp>
        <p:nvSpPr>
          <p:cNvPr id="347" name="Google Shape;347;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ct val="0"/>
              </a:spcBef>
              <a:spcAft>
                <a:spcPct val="0"/>
              </a:spcAft>
              <a:buNone/>
            </a:pPr>
            <a:endParaRPr/>
          </a:p>
        </p:txBody>
      </p:sp>
      <p:sp>
        <p:nvSpPr>
          <p:cNvPr id="348" name="Google Shape;348;p1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05"/>
        <p:cNvGrpSpPr/>
        <p:nvPr/>
      </p:nvGrpSpPr>
      <p:grpSpPr>
        <a:xfrm>
          <a:off x="0" y="0"/>
          <a:ext cx="0" cy="0"/>
        </a:xfrm>
      </p:grpSpPr>
      <p:sp>
        <p:nvSpPr>
          <p:cNvPr id="306" name="Google Shape;306;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sz="1200" b="0" i="0">
                <a:solidFill>
                  <a:schemeClr val="dk1"/>
                </a:solidFill>
                <a:latin typeface="Times New Roman"/>
                <a:ea typeface="Times New Roman"/>
                <a:cs typeface="Times New Roman"/>
                <a:sym typeface="Times New Roman"/>
              </a:rPr>
              <a:t>9</a:t>
            </a:fld>
            <a:endParaRPr sz="1200" b="0" i="0">
              <a:solidFill>
                <a:schemeClr val="dk1"/>
              </a:solidFill>
              <a:latin typeface="Times New Roman"/>
              <a:ea typeface="Times New Roman"/>
              <a:cs typeface="Times New Roman"/>
              <a:sym typeface="Times New Roman"/>
            </a:endParaRPr>
          </a:p>
        </p:txBody>
      </p:sp>
      <p:sp>
        <p:nvSpPr>
          <p:cNvPr id="307" name="Google Shape;307;p11: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08" name="Google Shape;308;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53"/>
        <p:cNvGrpSpPr/>
        <p:nvPr/>
      </p:nvGrpSpPr>
      <p:grpSpPr>
        <a:xfrm>
          <a:off x="0" y="0"/>
          <a:ext cx="0" cy="0"/>
        </a:xfrm>
      </p:grpSpPr>
      <p:sp>
        <p:nvSpPr>
          <p:cNvPr id="354" name="Google Shape;354;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ct val="0"/>
              </a:spcBef>
              <a:spcAft>
                <a:spcPct val="0"/>
              </a:spcAft>
              <a:buNone/>
            </a:pPr>
            <a:endParaRPr/>
          </a:p>
        </p:txBody>
      </p:sp>
      <p:sp>
        <p:nvSpPr>
          <p:cNvPr id="355" name="Google Shape;355;p18: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p:spPr>
      </p:sp>
    </p:spTree>
  </p:cSld>
  <p:clrMapOvr>
    <a:masterClrMapping/>
  </p:clrMapOvr>
</p:notes>
</file>

<file path=ppt/notesSlides/notesSlide91.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60"/>
        <p:cNvGrpSpPr/>
        <p:nvPr/>
      </p:nvGrpSpPr>
      <p:grpSpPr>
        <a:xfrm>
          <a:off x="0" y="0"/>
          <a:ext cx="0" cy="0"/>
        </a:xfrm>
      </p:grpSpPr>
      <p:sp>
        <p:nvSpPr>
          <p:cNvPr id="361" name="Google Shape;361;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ct val="0"/>
              </a:spcBef>
              <a:spcAft>
                <a:spcPct val="0"/>
              </a:spcAft>
              <a:buNone/>
            </a:pPr>
            <a:endParaRPr/>
          </a:p>
        </p:txBody>
      </p:sp>
      <p:sp>
        <p:nvSpPr>
          <p:cNvPr id="362" name="Google Shape;362;p19: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p:spPr>
      </p:sp>
    </p:spTree>
  </p:cSld>
  <p:clrMapOvr>
    <a:masterClrMapping/>
  </p:clrMapOvr>
</p:notes>
</file>

<file path=ppt/notesSlides/notesSlide92.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67"/>
        <p:cNvGrpSpPr/>
        <p:nvPr/>
      </p:nvGrpSpPr>
      <p:grpSpPr>
        <a:xfrm>
          <a:off x="0" y="0"/>
          <a:ext cx="0" cy="0"/>
        </a:xfrm>
      </p:grpSpPr>
      <p:sp>
        <p:nvSpPr>
          <p:cNvPr id="368" name="Google Shape;368;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ct val="0"/>
              </a:spcBef>
              <a:spcAft>
                <a:spcPct val="0"/>
              </a:spcAft>
              <a:buNone/>
            </a:pPr>
            <a:endParaRPr/>
          </a:p>
        </p:txBody>
      </p:sp>
      <p:sp>
        <p:nvSpPr>
          <p:cNvPr id="369" name="Google Shape;369;p20: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p:spPr>
      </p:sp>
    </p:spTree>
  </p:cSld>
  <p:clrMapOvr>
    <a:masterClrMapping/>
  </p:clrMapOvr>
</p:notes>
</file>

<file path=ppt/notesSlides/notesSlide93.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74"/>
        <p:cNvGrpSpPr/>
        <p:nvPr/>
      </p:nvGrpSpPr>
      <p:grpSpPr>
        <a:xfrm>
          <a:off x="0" y="0"/>
          <a:ext cx="0" cy="0"/>
        </a:xfrm>
      </p:grpSpPr>
      <p:sp>
        <p:nvSpPr>
          <p:cNvPr id="375" name="Google Shape;375;p21: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spcBef>
                <a:spcPct val="0"/>
              </a:spcBef>
              <a:spcAft>
                <a:spcPct val="0"/>
              </a:spcAft>
              <a:buNone/>
            </a:pPr>
            <a:r>
              <a:rPr lang="en-US" sz="1200" b="0">
                <a:solidFill>
                  <a:schemeClr val="dk1"/>
                </a:solidFill>
                <a:latin typeface="Times New Roman"/>
                <a:ea typeface="Times New Roman"/>
                <a:cs typeface="Times New Roman"/>
                <a:sym typeface="Times New Roman"/>
              </a:rPr>
              <a:t>1.#</a:t>
            </a:r>
            <a:endParaRPr/>
          </a:p>
        </p:txBody>
      </p:sp>
      <p:sp>
        <p:nvSpPr>
          <p:cNvPr id="376" name="Google Shape;376;p21: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77" name="Google Shape;377;p2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85"/>
        <p:cNvGrpSpPr/>
        <p:nvPr/>
      </p:nvGrpSpPr>
      <p:grpSpPr>
        <a:xfrm>
          <a:off x="0" y="0"/>
          <a:ext cx="0" cy="0"/>
        </a:xfrm>
      </p:grpSpPr>
      <p:sp>
        <p:nvSpPr>
          <p:cNvPr id="386" name="Google Shape;386;p22: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spcBef>
                <a:spcPct val="0"/>
              </a:spcBef>
              <a:spcAft>
                <a:spcPct val="0"/>
              </a:spcAft>
              <a:buNone/>
            </a:pPr>
            <a:r>
              <a:rPr lang="en-US" sz="1200" b="0">
                <a:solidFill>
                  <a:schemeClr val="dk1"/>
                </a:solidFill>
                <a:latin typeface="Times New Roman"/>
                <a:ea typeface="Times New Roman"/>
                <a:cs typeface="Times New Roman"/>
                <a:sym typeface="Times New Roman"/>
              </a:rPr>
              <a:t>1.#</a:t>
            </a:r>
            <a:endParaRPr/>
          </a:p>
        </p:txBody>
      </p:sp>
      <p:sp>
        <p:nvSpPr>
          <p:cNvPr id="387" name="Google Shape;387;p22: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88" name="Google Shape;388;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396"/>
        <p:cNvGrpSpPr/>
        <p:nvPr/>
      </p:nvGrpSpPr>
      <p:grpSpPr>
        <a:xfrm>
          <a:off x="0" y="0"/>
          <a:ext cx="0" cy="0"/>
        </a:xfrm>
      </p:grpSpPr>
      <p:sp>
        <p:nvSpPr>
          <p:cNvPr id="397" name="Google Shape;397;p23: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spcBef>
                <a:spcPct val="0"/>
              </a:spcBef>
              <a:spcAft>
                <a:spcPct val="0"/>
              </a:spcAft>
              <a:buNone/>
            </a:pPr>
            <a:r>
              <a:rPr lang="en-US" sz="1200" b="0">
                <a:solidFill>
                  <a:schemeClr val="dk1"/>
                </a:solidFill>
                <a:latin typeface="Times New Roman"/>
                <a:ea typeface="Times New Roman"/>
                <a:cs typeface="Times New Roman"/>
                <a:sym typeface="Times New Roman"/>
              </a:rPr>
              <a:t>1.#</a:t>
            </a:r>
            <a:endParaRPr/>
          </a:p>
        </p:txBody>
      </p:sp>
      <p:sp>
        <p:nvSpPr>
          <p:cNvPr id="398" name="Google Shape;398;p23: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399" name="Google Shape;399;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408"/>
        <p:cNvGrpSpPr/>
        <p:nvPr/>
      </p:nvGrpSpPr>
      <p:grpSpPr>
        <a:xfrm>
          <a:off x="0" y="0"/>
          <a:ext cx="0" cy="0"/>
        </a:xfrm>
      </p:grpSpPr>
      <p:sp>
        <p:nvSpPr>
          <p:cNvPr id="409" name="Google Shape;409;p24: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spcBef>
                <a:spcPct val="0"/>
              </a:spcBef>
              <a:spcAft>
                <a:spcPct val="0"/>
              </a:spcAft>
              <a:buNone/>
            </a:pPr>
            <a:r>
              <a:rPr lang="en-US" sz="1200" b="0">
                <a:solidFill>
                  <a:schemeClr val="dk1"/>
                </a:solidFill>
                <a:latin typeface="Times New Roman"/>
                <a:ea typeface="Times New Roman"/>
                <a:cs typeface="Times New Roman"/>
                <a:sym typeface="Times New Roman"/>
              </a:rPr>
              <a:t>1.#</a:t>
            </a:r>
            <a:endParaRPr/>
          </a:p>
        </p:txBody>
      </p:sp>
      <p:sp>
        <p:nvSpPr>
          <p:cNvPr id="410" name="Google Shape;410;p24: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411" name="Google Shape;411;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419"/>
        <p:cNvGrpSpPr/>
        <p:nvPr/>
      </p:nvGrpSpPr>
      <p:grpSpPr>
        <a:xfrm>
          <a:off x="0" y="0"/>
          <a:ext cx="0" cy="0"/>
        </a:xfrm>
      </p:grpSpPr>
      <p:sp>
        <p:nvSpPr>
          <p:cNvPr id="420" name="Google Shape;420;p25: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spcBef>
                <a:spcPct val="0"/>
              </a:spcBef>
              <a:spcAft>
                <a:spcPct val="0"/>
              </a:spcAft>
              <a:buNone/>
            </a:pPr>
            <a:r>
              <a:rPr lang="en-US" sz="1200" b="0">
                <a:solidFill>
                  <a:schemeClr val="dk1"/>
                </a:solidFill>
                <a:latin typeface="Times New Roman"/>
                <a:ea typeface="Times New Roman"/>
                <a:cs typeface="Times New Roman"/>
                <a:sym typeface="Times New Roman"/>
              </a:rPr>
              <a:t>1.#</a:t>
            </a:r>
            <a:endParaRPr/>
          </a:p>
        </p:txBody>
      </p:sp>
      <p:sp>
        <p:nvSpPr>
          <p:cNvPr id="421" name="Google Shape;421;p25: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422" name="Google Shape;422;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448"/>
        <p:cNvGrpSpPr/>
        <p:nvPr/>
      </p:nvGrpSpPr>
      <p:grpSpPr>
        <a:xfrm>
          <a:off x="0" y="0"/>
          <a:ext cx="0" cy="0"/>
        </a:xfrm>
      </p:grpSpPr>
      <p:sp>
        <p:nvSpPr>
          <p:cNvPr id="449" name="Google Shape;449;p2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104</a:t>
            </a:fld>
            <a:endParaRPr/>
          </a:p>
        </p:txBody>
      </p:sp>
      <p:sp>
        <p:nvSpPr>
          <p:cNvPr id="450" name="Google Shape;450;p27: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451" name="Google Shape;451;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name="">
    <p:spTree>
      <p:nvGrpSpPr>
        <p:cNvPr id="1" name="Shape 455"/>
        <p:cNvGrpSpPr/>
        <p:nvPr/>
      </p:nvGrpSpPr>
      <p:grpSpPr>
        <a:xfrm>
          <a:off x="0" y="0"/>
          <a:ext cx="0" cy="0"/>
        </a:xfrm>
      </p:grpSpPr>
      <p:sp>
        <p:nvSpPr>
          <p:cNvPr id="456" name="Google Shape;456;p2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ct val="0"/>
              </a:spcBef>
              <a:spcAft>
                <a:spcPct val="0"/>
              </a:spcAft>
              <a:buNone/>
            </a:pPr>
            <a:fld id="{00000000-1234-1234-1234-123412341234}" type="slidenum">
              <a:rPr lang="en-US"/>
              <a:t>105</a:t>
            </a:fld>
            <a:endParaRPr/>
          </a:p>
        </p:txBody>
      </p:sp>
      <p:sp>
        <p:nvSpPr>
          <p:cNvPr id="457" name="Google Shape;457;p28:notes"/>
          <p:cNvSpPr>
            <a:spLocks noGrp="1" noRot="1" noChangeAspect="1"/>
          </p:cNvSpPr>
          <p:nvPr>
            <p:ph type="sldImg" idx="2"/>
          </p:nvPr>
        </p:nvSpPr>
        <p:spPr>
          <a:xfrm>
            <a:off x="685800" y="1143000"/>
            <a:ext cx="5486400" cy="3086100"/>
          </a:xfrm>
          <a:custGeom>
            <a:rect l="l" t="t" r="r" b="b"/>
            <a:pathLst>
              <a:path w="119999" h="119999" extrusionOk="0">
                <a:moveTo>
                  <a:pt x="0" y="0"/>
                </a:moveTo>
                <a:lnTo>
                  <a:pt x="120000" y="0"/>
                </a:lnTo>
                <a:lnTo>
                  <a:pt x="120000" y="120000"/>
                </a:lnTo>
                <a:lnTo>
                  <a:pt x="0" y="120000"/>
                </a:lnTo>
                <a:close/>
              </a:path>
            </a:pathLst>
          </a:custGeom>
          <a:noFill/>
          <a:ln>
            <a:noFill/>
          </a:ln>
        </p:spPr>
      </p:sp>
      <p:sp>
        <p:nvSpPr>
          <p:cNvPr id="458" name="Google Shape;458;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ct val="0"/>
              </a:spcBef>
              <a:spcAft>
                <a:spcPct val="0"/>
              </a:spcAft>
              <a:buNone/>
            </a:pPr>
            <a:endParaRPr/>
          </a:p>
        </p:txBody>
      </p:sp>
    </p:spTree>
  </p:cSld>
  <p:clrMapOvr>
    <a:masterClrMapping/>
  </p:clrMapOvr>
</p:notes>
</file>

<file path=ppt/slideLayouts/_rels/slideLayout1.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10.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100.xml.rels>&#65279;<?xml version="1.0" encoding="utf-8" standalone="yes"?><Relationships xmlns="http://schemas.openxmlformats.org/package/2006/relationships"><Relationship Id="rId1" Type="http://schemas.openxmlformats.org/officeDocument/2006/relationships/slideMaster" Target="../slideMasters/slideMaster8.xml" /></Relationships>
</file>

<file path=ppt/slideLayouts/_rels/slideLayout101.xml.rels>&#65279;<?xml version="1.0" encoding="utf-8" standalone="yes"?><Relationships xmlns="http://schemas.openxmlformats.org/package/2006/relationships"><Relationship Id="rId1" Type="http://schemas.openxmlformats.org/officeDocument/2006/relationships/slideMaster" Target="../slideMasters/slideMaster9.xml" /></Relationships>
</file>

<file path=ppt/slideLayouts/_rels/slideLayout102.xml.rels>&#65279;<?xml version="1.0" encoding="utf-8" standalone="yes"?><Relationships xmlns="http://schemas.openxmlformats.org/package/2006/relationships"><Relationship Id="rId1" Type="http://schemas.openxmlformats.org/officeDocument/2006/relationships/slideMaster" Target="../slideMasters/slideMaster9.xml" /></Relationships>
</file>

<file path=ppt/slideLayouts/_rels/slideLayout103.xml.rels>&#65279;<?xml version="1.0" encoding="utf-8" standalone="yes"?><Relationships xmlns="http://schemas.openxmlformats.org/package/2006/relationships"><Relationship Id="rId1" Type="http://schemas.openxmlformats.org/officeDocument/2006/relationships/slideMaster" Target="../slideMasters/slideMaster9.xml" /></Relationships>
</file>

<file path=ppt/slideLayouts/_rels/slideLayout104.xml.rels>&#65279;<?xml version="1.0" encoding="utf-8" standalone="yes"?><Relationships xmlns="http://schemas.openxmlformats.org/package/2006/relationships"><Relationship Id="rId1" Type="http://schemas.openxmlformats.org/officeDocument/2006/relationships/slideMaster" Target="../slideMasters/slideMaster9.xml" /></Relationships>
</file>

<file path=ppt/slideLayouts/_rels/slideLayout105.xml.rels>&#65279;<?xml version="1.0" encoding="utf-8" standalone="yes"?><Relationships xmlns="http://schemas.openxmlformats.org/package/2006/relationships"><Relationship Id="rId1" Type="http://schemas.openxmlformats.org/officeDocument/2006/relationships/slideMaster" Target="../slideMasters/slideMaster9.xml" /></Relationships>
</file>

<file path=ppt/slideLayouts/_rels/slideLayout106.xml.rels>&#65279;<?xml version="1.0" encoding="utf-8" standalone="yes"?><Relationships xmlns="http://schemas.openxmlformats.org/package/2006/relationships"><Relationship Id="rId1" Type="http://schemas.openxmlformats.org/officeDocument/2006/relationships/slideMaster" Target="../slideMasters/slideMaster9.xml" /></Relationships>
</file>

<file path=ppt/slideLayouts/_rels/slideLayout107.xml.rels>&#65279;<?xml version="1.0" encoding="utf-8" standalone="yes"?><Relationships xmlns="http://schemas.openxmlformats.org/package/2006/relationships"><Relationship Id="rId1" Type="http://schemas.openxmlformats.org/officeDocument/2006/relationships/slideMaster" Target="../slideMasters/slideMaster9.xml" /></Relationships>
</file>

<file path=ppt/slideLayouts/_rels/slideLayout108.xml.rels>&#65279;<?xml version="1.0" encoding="utf-8" standalone="yes"?><Relationships xmlns="http://schemas.openxmlformats.org/package/2006/relationships"><Relationship Id="rId1" Type="http://schemas.openxmlformats.org/officeDocument/2006/relationships/slideMaster" Target="../slideMasters/slideMaster9.xml" /></Relationships>
</file>

<file path=ppt/slideLayouts/_rels/slideLayout109.xml.rels>&#65279;<?xml version="1.0" encoding="utf-8" standalone="yes"?><Relationships xmlns="http://schemas.openxmlformats.org/package/2006/relationships"><Relationship Id="rId1" Type="http://schemas.openxmlformats.org/officeDocument/2006/relationships/slideMaster" Target="../slideMasters/slideMaster9.xml" /></Relationships>
</file>

<file path=ppt/slideLayouts/_rels/slideLayout11.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110.xml.rels>&#65279;<?xml version="1.0" encoding="utf-8" standalone="yes"?><Relationships xmlns="http://schemas.openxmlformats.org/package/2006/relationships"><Relationship Id="rId1" Type="http://schemas.openxmlformats.org/officeDocument/2006/relationships/slideMaster" Target="../slideMasters/slideMaster9.xml" /></Relationships>
</file>

<file path=ppt/slideLayouts/_rels/slideLayout111.xml.rels>&#65279;<?xml version="1.0" encoding="utf-8" standalone="yes"?><Relationships xmlns="http://schemas.openxmlformats.org/package/2006/relationships"><Relationship Id="rId1" Type="http://schemas.openxmlformats.org/officeDocument/2006/relationships/slideMaster" Target="../slideMasters/slideMaster9.xml" /></Relationships>
</file>

<file path=ppt/slideLayouts/_rels/slideLayout112.xml.rels>&#65279;<?xml version="1.0" encoding="utf-8" standalone="yes"?><Relationships xmlns="http://schemas.openxmlformats.org/package/2006/relationships"><Relationship Id="rId1" Type="http://schemas.openxmlformats.org/officeDocument/2006/relationships/slideMaster" Target="../slideMasters/slideMaster9.xml" /></Relationships>
</file>

<file path=ppt/slideLayouts/_rels/slideLayout113.xml.rels>&#65279;<?xml version="1.0" encoding="utf-8" standalone="yes"?><Relationships xmlns="http://schemas.openxmlformats.org/package/2006/relationships"><Relationship Id="rId1" Type="http://schemas.openxmlformats.org/officeDocument/2006/relationships/slideMaster" Target="../slideMasters/slideMaster9.xml" /></Relationships>
</file>

<file path=ppt/slideLayouts/_rels/slideLayout114.xml.rels>&#65279;<?xml version="1.0" encoding="utf-8" standalone="yes"?><Relationships xmlns="http://schemas.openxmlformats.org/package/2006/relationships"><Relationship Id="rId1" Type="http://schemas.openxmlformats.org/officeDocument/2006/relationships/slideMaster" Target="../slideMasters/slideMaster10.xml" /></Relationships>
</file>

<file path=ppt/slideLayouts/_rels/slideLayout115.xml.rels>&#65279;<?xml version="1.0" encoding="utf-8" standalone="yes"?><Relationships xmlns="http://schemas.openxmlformats.org/package/2006/relationships"><Relationship Id="rId1" Type="http://schemas.openxmlformats.org/officeDocument/2006/relationships/slideMaster" Target="../slideMasters/slideMaster10.xml" /></Relationships>
</file>

<file path=ppt/slideLayouts/_rels/slideLayout116.xml.rels>&#65279;<?xml version="1.0" encoding="utf-8" standalone="yes"?><Relationships xmlns="http://schemas.openxmlformats.org/package/2006/relationships"><Relationship Id="rId1" Type="http://schemas.openxmlformats.org/officeDocument/2006/relationships/slideMaster" Target="../slideMasters/slideMaster10.xml" /></Relationships>
</file>

<file path=ppt/slideLayouts/_rels/slideLayout117.xml.rels>&#65279;<?xml version="1.0" encoding="utf-8" standalone="yes"?><Relationships xmlns="http://schemas.openxmlformats.org/package/2006/relationships"><Relationship Id="rId1" Type="http://schemas.openxmlformats.org/officeDocument/2006/relationships/slideMaster" Target="../slideMasters/slideMaster10.xml" /></Relationships>
</file>

<file path=ppt/slideLayouts/_rels/slideLayout118.xml.rels>&#65279;<?xml version="1.0" encoding="utf-8" standalone="yes"?><Relationships xmlns="http://schemas.openxmlformats.org/package/2006/relationships"><Relationship Id="rId1" Type="http://schemas.openxmlformats.org/officeDocument/2006/relationships/slideMaster" Target="../slideMasters/slideMaster10.xml" /></Relationships>
</file>

<file path=ppt/slideLayouts/_rels/slideLayout119.xml.rels>&#65279;<?xml version="1.0" encoding="utf-8" standalone="yes"?><Relationships xmlns="http://schemas.openxmlformats.org/package/2006/relationships"><Relationship Id="rId1" Type="http://schemas.openxmlformats.org/officeDocument/2006/relationships/slideMaster" Target="../slideMasters/slideMaster10.xml" /></Relationships>
</file>

<file path=ppt/slideLayouts/_rels/slideLayout12.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20.xml.rels>&#65279;<?xml version="1.0" encoding="utf-8" standalone="yes"?><Relationships xmlns="http://schemas.openxmlformats.org/package/2006/relationships"><Relationship Id="rId1" Type="http://schemas.openxmlformats.org/officeDocument/2006/relationships/slideMaster" Target="../slideMasters/slideMaster10.xml" /></Relationships>
</file>

<file path=ppt/slideLayouts/_rels/slideLayout121.xml.rels>&#65279;<?xml version="1.0" encoding="utf-8" standalone="yes"?><Relationships xmlns="http://schemas.openxmlformats.org/package/2006/relationships"><Relationship Id="rId1" Type="http://schemas.openxmlformats.org/officeDocument/2006/relationships/slideMaster" Target="../slideMasters/slideMaster10.xml" /></Relationships>
</file>

<file path=ppt/slideLayouts/_rels/slideLayout122.xml.rels>&#65279;<?xml version="1.0" encoding="utf-8" standalone="yes"?><Relationships xmlns="http://schemas.openxmlformats.org/package/2006/relationships"><Relationship Id="rId1" Type="http://schemas.openxmlformats.org/officeDocument/2006/relationships/slideMaster" Target="../slideMasters/slideMaster10.xml" /></Relationships>
</file>

<file path=ppt/slideLayouts/_rels/slideLayout123.xml.rels>&#65279;<?xml version="1.0" encoding="utf-8" standalone="yes"?><Relationships xmlns="http://schemas.openxmlformats.org/package/2006/relationships"><Relationship Id="rId1" Type="http://schemas.openxmlformats.org/officeDocument/2006/relationships/slideMaster" Target="../slideMasters/slideMaster10.xml" /></Relationships>
</file>

<file path=ppt/slideLayouts/_rels/slideLayout124.xml.rels>&#65279;<?xml version="1.0" encoding="utf-8" standalone="yes"?><Relationships xmlns="http://schemas.openxmlformats.org/package/2006/relationships"><Relationship Id="rId1" Type="http://schemas.openxmlformats.org/officeDocument/2006/relationships/slideMaster" Target="../slideMasters/slideMaster10.xml" /></Relationships>
</file>

<file path=ppt/slideLayouts/_rels/slideLayout125.xml.rels>&#65279;<?xml version="1.0" encoding="utf-8" standalone="yes"?><Relationships xmlns="http://schemas.openxmlformats.org/package/2006/relationships"><Relationship Id="rId1" Type="http://schemas.openxmlformats.org/officeDocument/2006/relationships/slideMaster" Target="../slideMasters/slideMaster10.xml" /></Relationships>
</file>

<file path=ppt/slideLayouts/_rels/slideLayout126.xml.rels>&#65279;<?xml version="1.0" encoding="utf-8" standalone="yes"?><Relationships xmlns="http://schemas.openxmlformats.org/package/2006/relationships"><Relationship Id="rId1" Type="http://schemas.openxmlformats.org/officeDocument/2006/relationships/slideMaster" Target="../slideMasters/slideMaster10.xml" /></Relationships>
</file>

<file path=ppt/slideLayouts/_rels/slideLayout127.xml.rels>&#65279;<?xml version="1.0" encoding="utf-8" standalone="yes"?><Relationships xmlns="http://schemas.openxmlformats.org/package/2006/relationships"><Relationship Id="rId1" Type="http://schemas.openxmlformats.org/officeDocument/2006/relationships/slideMaster" Target="../slideMasters/slideMaster11.xml" /></Relationships>
</file>

<file path=ppt/slideLayouts/_rels/slideLayout128.xml.rels>&#65279;<?xml version="1.0" encoding="utf-8" standalone="yes"?><Relationships xmlns="http://schemas.openxmlformats.org/package/2006/relationships"><Relationship Id="rId1" Type="http://schemas.openxmlformats.org/officeDocument/2006/relationships/slideMaster" Target="../slideMasters/slideMaster11.xml" /></Relationships>
</file>

<file path=ppt/slideLayouts/_rels/slideLayout129.xml.rels>&#65279;<?xml version="1.0" encoding="utf-8" standalone="yes"?><Relationships xmlns="http://schemas.openxmlformats.org/package/2006/relationships"><Relationship Id="rId1" Type="http://schemas.openxmlformats.org/officeDocument/2006/relationships/slideMaster" Target="../slideMasters/slideMaster11.xml" /></Relationships>
</file>

<file path=ppt/slideLayouts/_rels/slideLayout13.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30.xml.rels>&#65279;<?xml version="1.0" encoding="utf-8" standalone="yes"?><Relationships xmlns="http://schemas.openxmlformats.org/package/2006/relationships"><Relationship Id="rId1" Type="http://schemas.openxmlformats.org/officeDocument/2006/relationships/slideMaster" Target="../slideMasters/slideMaster11.xml" /></Relationships>
</file>

<file path=ppt/slideLayouts/_rels/slideLayout131.xml.rels>&#65279;<?xml version="1.0" encoding="utf-8" standalone="yes"?><Relationships xmlns="http://schemas.openxmlformats.org/package/2006/relationships"><Relationship Id="rId1" Type="http://schemas.openxmlformats.org/officeDocument/2006/relationships/slideMaster" Target="../slideMasters/slideMaster11.xml" /></Relationships>
</file>

<file path=ppt/slideLayouts/_rels/slideLayout132.xml.rels>&#65279;<?xml version="1.0" encoding="utf-8" standalone="yes"?><Relationships xmlns="http://schemas.openxmlformats.org/package/2006/relationships"><Relationship Id="rId1" Type="http://schemas.openxmlformats.org/officeDocument/2006/relationships/slideMaster" Target="../slideMasters/slideMaster11.xml" /></Relationships>
</file>

<file path=ppt/slideLayouts/_rels/slideLayout133.xml.rels>&#65279;<?xml version="1.0" encoding="utf-8" standalone="yes"?><Relationships xmlns="http://schemas.openxmlformats.org/package/2006/relationships"><Relationship Id="rId1" Type="http://schemas.openxmlformats.org/officeDocument/2006/relationships/slideMaster" Target="../slideMasters/slideMaster11.xml" /></Relationships>
</file>

<file path=ppt/slideLayouts/_rels/slideLayout134.xml.rels>&#65279;<?xml version="1.0" encoding="utf-8" standalone="yes"?><Relationships xmlns="http://schemas.openxmlformats.org/package/2006/relationships"><Relationship Id="rId1" Type="http://schemas.openxmlformats.org/officeDocument/2006/relationships/slideMaster" Target="../slideMasters/slideMaster11.xml" /></Relationships>
</file>

<file path=ppt/slideLayouts/_rels/slideLayout135.xml.rels>&#65279;<?xml version="1.0" encoding="utf-8" standalone="yes"?><Relationships xmlns="http://schemas.openxmlformats.org/package/2006/relationships"><Relationship Id="rId1" Type="http://schemas.openxmlformats.org/officeDocument/2006/relationships/slideMaster" Target="../slideMasters/slideMaster11.xml" /></Relationships>
</file>

<file path=ppt/slideLayouts/_rels/slideLayout136.xml.rels>&#65279;<?xml version="1.0" encoding="utf-8" standalone="yes"?><Relationships xmlns="http://schemas.openxmlformats.org/package/2006/relationships"><Relationship Id="rId1" Type="http://schemas.openxmlformats.org/officeDocument/2006/relationships/slideMaster" Target="../slideMasters/slideMaster11.xml" /></Relationships>
</file>

<file path=ppt/slideLayouts/_rels/slideLayout137.xml.rels>&#65279;<?xml version="1.0" encoding="utf-8" standalone="yes"?><Relationships xmlns="http://schemas.openxmlformats.org/package/2006/relationships"><Relationship Id="rId1" Type="http://schemas.openxmlformats.org/officeDocument/2006/relationships/slideMaster" Target="../slideMasters/slideMaster11.xml" /></Relationships>
</file>

<file path=ppt/slideLayouts/_rels/slideLayout138.xml.rels>&#65279;<?xml version="1.0" encoding="utf-8" standalone="yes"?><Relationships xmlns="http://schemas.openxmlformats.org/package/2006/relationships"><Relationship Id="rId1" Type="http://schemas.openxmlformats.org/officeDocument/2006/relationships/slideMaster" Target="../slideMasters/slideMaster11.xml" /></Relationships>
</file>

<file path=ppt/slideLayouts/_rels/slideLayout139.xml.rels>&#65279;<?xml version="1.0" encoding="utf-8" standalone="yes"?><Relationships xmlns="http://schemas.openxmlformats.org/package/2006/relationships"><Relationship Id="rId1" Type="http://schemas.openxmlformats.org/officeDocument/2006/relationships/slideMaster" Target="../slideMasters/slideMaster11.xml" /></Relationships>
</file>

<file path=ppt/slideLayouts/_rels/slideLayout14.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40.xml.rels>&#65279;<?xml version="1.0" encoding="utf-8" standalone="yes"?><Relationships xmlns="http://schemas.openxmlformats.org/package/2006/relationships"><Relationship Id="rId1" Type="http://schemas.openxmlformats.org/officeDocument/2006/relationships/slideMaster" Target="../slideMasters/slideMaster12.xml" /></Relationships>
</file>

<file path=ppt/slideLayouts/_rels/slideLayout141.xml.rels>&#65279;<?xml version="1.0" encoding="utf-8" standalone="yes"?><Relationships xmlns="http://schemas.openxmlformats.org/package/2006/relationships"><Relationship Id="rId1" Type="http://schemas.openxmlformats.org/officeDocument/2006/relationships/slideMaster" Target="../slideMasters/slideMaster12.xml" /></Relationships>
</file>

<file path=ppt/slideLayouts/_rels/slideLayout142.xml.rels>&#65279;<?xml version="1.0" encoding="utf-8" standalone="yes"?><Relationships xmlns="http://schemas.openxmlformats.org/package/2006/relationships"><Relationship Id="rId1" Type="http://schemas.openxmlformats.org/officeDocument/2006/relationships/slideMaster" Target="../slideMasters/slideMaster12.xml" /></Relationships>
</file>

<file path=ppt/slideLayouts/_rels/slideLayout143.xml.rels>&#65279;<?xml version="1.0" encoding="utf-8" standalone="yes"?><Relationships xmlns="http://schemas.openxmlformats.org/package/2006/relationships"><Relationship Id="rId1" Type="http://schemas.openxmlformats.org/officeDocument/2006/relationships/slideMaster" Target="../slideMasters/slideMaster12.xml" /></Relationships>
</file>

<file path=ppt/slideLayouts/_rels/slideLayout144.xml.rels>&#65279;<?xml version="1.0" encoding="utf-8" standalone="yes"?><Relationships xmlns="http://schemas.openxmlformats.org/package/2006/relationships"><Relationship Id="rId1" Type="http://schemas.openxmlformats.org/officeDocument/2006/relationships/slideMaster" Target="../slideMasters/slideMaster12.xml" /></Relationships>
</file>

<file path=ppt/slideLayouts/_rels/slideLayout145.xml.rels>&#65279;<?xml version="1.0" encoding="utf-8" standalone="yes"?><Relationships xmlns="http://schemas.openxmlformats.org/package/2006/relationships"><Relationship Id="rId1" Type="http://schemas.openxmlformats.org/officeDocument/2006/relationships/slideMaster" Target="../slideMasters/slideMaster12.xml" /></Relationships>
</file>

<file path=ppt/slideLayouts/_rels/slideLayout146.xml.rels>&#65279;<?xml version="1.0" encoding="utf-8" standalone="yes"?><Relationships xmlns="http://schemas.openxmlformats.org/package/2006/relationships"><Relationship Id="rId1" Type="http://schemas.openxmlformats.org/officeDocument/2006/relationships/slideMaster" Target="../slideMasters/slideMaster12.xml" /></Relationships>
</file>

<file path=ppt/slideLayouts/_rels/slideLayout147.xml.rels>&#65279;<?xml version="1.0" encoding="utf-8" standalone="yes"?><Relationships xmlns="http://schemas.openxmlformats.org/package/2006/relationships"><Relationship Id="rId1" Type="http://schemas.openxmlformats.org/officeDocument/2006/relationships/slideMaster" Target="../slideMasters/slideMaster12.xml" /></Relationships>
</file>

<file path=ppt/slideLayouts/_rels/slideLayout148.xml.rels>&#65279;<?xml version="1.0" encoding="utf-8" standalone="yes"?><Relationships xmlns="http://schemas.openxmlformats.org/package/2006/relationships"><Relationship Id="rId1" Type="http://schemas.openxmlformats.org/officeDocument/2006/relationships/slideMaster" Target="../slideMasters/slideMaster12.xml" /></Relationships>
</file>

<file path=ppt/slideLayouts/_rels/slideLayout149.xml.rels>&#65279;<?xml version="1.0" encoding="utf-8" standalone="yes"?><Relationships xmlns="http://schemas.openxmlformats.org/package/2006/relationships"><Relationship Id="rId1" Type="http://schemas.openxmlformats.org/officeDocument/2006/relationships/slideMaster" Target="../slideMasters/slideMaster12.xml" /></Relationships>
</file>

<file path=ppt/slideLayouts/_rels/slideLayout15.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50.xml.rels>&#65279;<?xml version="1.0" encoding="utf-8" standalone="yes"?><Relationships xmlns="http://schemas.openxmlformats.org/package/2006/relationships"><Relationship Id="rId1" Type="http://schemas.openxmlformats.org/officeDocument/2006/relationships/slideMaster" Target="../slideMasters/slideMaster12.xml" /></Relationships>
</file>

<file path=ppt/slideLayouts/_rels/slideLayout151.xml.rels>&#65279;<?xml version="1.0" encoding="utf-8" standalone="yes"?><Relationships xmlns="http://schemas.openxmlformats.org/package/2006/relationships"><Relationship Id="rId1" Type="http://schemas.openxmlformats.org/officeDocument/2006/relationships/slideMaster" Target="../slideMasters/slideMaster12.xml" /></Relationships>
</file>

<file path=ppt/slideLayouts/_rels/slideLayout152.xml.rels>&#65279;<?xml version="1.0" encoding="utf-8" standalone="yes"?><Relationships xmlns="http://schemas.openxmlformats.org/package/2006/relationships"><Relationship Id="rId1" Type="http://schemas.openxmlformats.org/officeDocument/2006/relationships/slideMaster" Target="../slideMasters/slideMaster12.xml" /></Relationships>
</file>

<file path=ppt/slideLayouts/_rels/slideLayout153.xml.rels>&#65279;<?xml version="1.0" encoding="utf-8" standalone="yes"?><Relationships xmlns="http://schemas.openxmlformats.org/package/2006/relationships"><Relationship Id="rId1" Type="http://schemas.openxmlformats.org/officeDocument/2006/relationships/slideMaster" Target="../slideMasters/slideMaster12.xml" /></Relationships>
</file>

<file path=ppt/slideLayouts/_rels/slideLayout154.xml.rels>&#65279;<?xml version="1.0" encoding="utf-8" standalone="yes"?><Relationships xmlns="http://schemas.openxmlformats.org/package/2006/relationships"><Relationship Id="rId1" Type="http://schemas.openxmlformats.org/officeDocument/2006/relationships/slideMaster" Target="../slideMasters/slideMaster12.xml" /></Relationships>
</file>

<file path=ppt/slideLayouts/_rels/slideLayout155.xml.rels>&#65279;<?xml version="1.0" encoding="utf-8" standalone="yes"?><Relationships xmlns="http://schemas.openxmlformats.org/package/2006/relationships"><Relationship Id="rId1" Type="http://schemas.openxmlformats.org/officeDocument/2006/relationships/slideMaster" Target="../slideMasters/slideMaster12.xml" /></Relationships>
</file>

<file path=ppt/slideLayouts/_rels/slideLayout156.xml.rels>&#65279;<?xml version="1.0" encoding="utf-8" standalone="yes"?><Relationships xmlns="http://schemas.openxmlformats.org/package/2006/relationships"><Relationship Id="rId1" Type="http://schemas.openxmlformats.org/officeDocument/2006/relationships/slideMaster" Target="../slideMasters/slideMaster12.xml" /></Relationships>
</file>

<file path=ppt/slideLayouts/_rels/slideLayout157.xml.rels>&#65279;<?xml version="1.0" encoding="utf-8" standalone="yes"?><Relationships xmlns="http://schemas.openxmlformats.org/package/2006/relationships"><Relationship Id="rId1" Type="http://schemas.openxmlformats.org/officeDocument/2006/relationships/slideMaster" Target="../slideMasters/slideMaster13.xml" /></Relationships>
</file>

<file path=ppt/slideLayouts/_rels/slideLayout158.xml.rels>&#65279;<?xml version="1.0" encoding="utf-8" standalone="yes"?><Relationships xmlns="http://schemas.openxmlformats.org/package/2006/relationships"><Relationship Id="rId1" Type="http://schemas.openxmlformats.org/officeDocument/2006/relationships/slideMaster" Target="../slideMasters/slideMaster13.xml" /></Relationships>
</file>

<file path=ppt/slideLayouts/_rels/slideLayout159.xml.rels>&#65279;<?xml version="1.0" encoding="utf-8" standalone="yes"?><Relationships xmlns="http://schemas.openxmlformats.org/package/2006/relationships"><Relationship Id="rId1" Type="http://schemas.openxmlformats.org/officeDocument/2006/relationships/slideMaster" Target="../slideMasters/slideMaster13.xml" /></Relationships>
</file>

<file path=ppt/slideLayouts/_rels/slideLayout16.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60.xml.rels>&#65279;<?xml version="1.0" encoding="utf-8" standalone="yes"?><Relationships xmlns="http://schemas.openxmlformats.org/package/2006/relationships"><Relationship Id="rId1" Type="http://schemas.openxmlformats.org/officeDocument/2006/relationships/slideMaster" Target="../slideMasters/slideMaster13.xml" /></Relationships>
</file>

<file path=ppt/slideLayouts/_rels/slideLayout161.xml.rels>&#65279;<?xml version="1.0" encoding="utf-8" standalone="yes"?><Relationships xmlns="http://schemas.openxmlformats.org/package/2006/relationships"><Relationship Id="rId1" Type="http://schemas.openxmlformats.org/officeDocument/2006/relationships/slideMaster" Target="../slideMasters/slideMaster13.xml" /></Relationships>
</file>

<file path=ppt/slideLayouts/_rels/slideLayout162.xml.rels>&#65279;<?xml version="1.0" encoding="utf-8" standalone="yes"?><Relationships xmlns="http://schemas.openxmlformats.org/package/2006/relationships"><Relationship Id="rId1" Type="http://schemas.openxmlformats.org/officeDocument/2006/relationships/slideMaster" Target="../slideMasters/slideMaster13.xml" /></Relationships>
</file>

<file path=ppt/slideLayouts/_rels/slideLayout163.xml.rels>&#65279;<?xml version="1.0" encoding="utf-8" standalone="yes"?><Relationships xmlns="http://schemas.openxmlformats.org/package/2006/relationships"><Relationship Id="rId1" Type="http://schemas.openxmlformats.org/officeDocument/2006/relationships/slideMaster" Target="../slideMasters/slideMaster13.xml" /></Relationships>
</file>

<file path=ppt/slideLayouts/_rels/slideLayout164.xml.rels>&#65279;<?xml version="1.0" encoding="utf-8" standalone="yes"?><Relationships xmlns="http://schemas.openxmlformats.org/package/2006/relationships"><Relationship Id="rId1" Type="http://schemas.openxmlformats.org/officeDocument/2006/relationships/slideMaster" Target="../slideMasters/slideMaster13.xml" /></Relationships>
</file>

<file path=ppt/slideLayouts/_rels/slideLayout165.xml.rels>&#65279;<?xml version="1.0" encoding="utf-8" standalone="yes"?><Relationships xmlns="http://schemas.openxmlformats.org/package/2006/relationships"><Relationship Id="rId1" Type="http://schemas.openxmlformats.org/officeDocument/2006/relationships/slideMaster" Target="../slideMasters/slideMaster13.xml" /></Relationships>
</file>

<file path=ppt/slideLayouts/_rels/slideLayout166.xml.rels>&#65279;<?xml version="1.0" encoding="utf-8" standalone="yes"?><Relationships xmlns="http://schemas.openxmlformats.org/package/2006/relationships"><Relationship Id="rId1" Type="http://schemas.openxmlformats.org/officeDocument/2006/relationships/slideMaster" Target="../slideMasters/slideMaster13.xml" /></Relationships>
</file>

<file path=ppt/slideLayouts/_rels/slideLayout167.xml.rels>&#65279;<?xml version="1.0" encoding="utf-8" standalone="yes"?><Relationships xmlns="http://schemas.openxmlformats.org/package/2006/relationships"><Relationship Id="rId1" Type="http://schemas.openxmlformats.org/officeDocument/2006/relationships/slideMaster" Target="../slideMasters/slideMaster13.xml" /></Relationships>
</file>

<file path=ppt/slideLayouts/_rels/slideLayout168.xml.rels>&#65279;<?xml version="1.0" encoding="utf-8" standalone="yes"?><Relationships xmlns="http://schemas.openxmlformats.org/package/2006/relationships"><Relationship Id="rId1" Type="http://schemas.openxmlformats.org/officeDocument/2006/relationships/slideMaster" Target="../slideMasters/slideMaster13.xml" /></Relationships>
</file>

<file path=ppt/slideLayouts/_rels/slideLayout169.xml.rels>&#65279;<?xml version="1.0" encoding="utf-8" standalone="yes"?><Relationships xmlns="http://schemas.openxmlformats.org/package/2006/relationships"><Relationship Id="rId1" Type="http://schemas.openxmlformats.org/officeDocument/2006/relationships/slideMaster" Target="../slideMasters/slideMaster13.xml" /></Relationships>
</file>

<file path=ppt/slideLayouts/_rels/slideLayout17.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70.xml.rels>&#65279;<?xml version="1.0" encoding="utf-8" standalone="yes"?><Relationships xmlns="http://schemas.openxmlformats.org/package/2006/relationships"><Relationship Id="rId1" Type="http://schemas.openxmlformats.org/officeDocument/2006/relationships/slideMaster" Target="../slideMasters/slideMaster13.xml" /></Relationships>
</file>

<file path=ppt/slideLayouts/_rels/slideLayout171.xml.rels>&#65279;<?xml version="1.0" encoding="utf-8" standalone="yes"?><Relationships xmlns="http://schemas.openxmlformats.org/package/2006/relationships"><Relationship Id="rId1" Type="http://schemas.openxmlformats.org/officeDocument/2006/relationships/slideMaster" Target="../slideMasters/slideMaster13.xml" /></Relationships>
</file>

<file path=ppt/slideLayouts/_rels/slideLayout172.xml.rels>&#65279;<?xml version="1.0" encoding="utf-8" standalone="yes"?><Relationships xmlns="http://schemas.openxmlformats.org/package/2006/relationships"><Relationship Id="rId1" Type="http://schemas.openxmlformats.org/officeDocument/2006/relationships/slideMaster" Target="../slideMasters/slideMaster13.xml" /></Relationships>
</file>

<file path=ppt/slideLayouts/_rels/slideLayout173.xml.rels>&#65279;<?xml version="1.0" encoding="utf-8" standalone="yes"?><Relationships xmlns="http://schemas.openxmlformats.org/package/2006/relationships"><Relationship Id="rId1" Type="http://schemas.openxmlformats.org/officeDocument/2006/relationships/slideMaster" Target="../slideMasters/slideMaster13.xml" /></Relationships>
</file>

<file path=ppt/slideLayouts/_rels/slideLayout174.xml.rels>&#65279;<?xml version="1.0" encoding="utf-8" standalone="yes"?><Relationships xmlns="http://schemas.openxmlformats.org/package/2006/relationships"><Relationship Id="rId1" Type="http://schemas.openxmlformats.org/officeDocument/2006/relationships/slideMaster" Target="../slideMasters/slideMaster14.xml" /></Relationships>
</file>

<file path=ppt/slideLayouts/_rels/slideLayout175.xml.rels>&#65279;<?xml version="1.0" encoding="utf-8" standalone="yes"?><Relationships xmlns="http://schemas.openxmlformats.org/package/2006/relationships"><Relationship Id="rId1" Type="http://schemas.openxmlformats.org/officeDocument/2006/relationships/slideMaster" Target="../slideMasters/slideMaster14.xml" /></Relationships>
</file>

<file path=ppt/slideLayouts/_rels/slideLayout176.xml.rels>&#65279;<?xml version="1.0" encoding="utf-8" standalone="yes"?><Relationships xmlns="http://schemas.openxmlformats.org/package/2006/relationships"><Relationship Id="rId1" Type="http://schemas.openxmlformats.org/officeDocument/2006/relationships/slideMaster" Target="../slideMasters/slideMaster14.xml" /></Relationships>
</file>

<file path=ppt/slideLayouts/_rels/slideLayout177.xml.rels>&#65279;<?xml version="1.0" encoding="utf-8" standalone="yes"?><Relationships xmlns="http://schemas.openxmlformats.org/package/2006/relationships"><Relationship Id="rId1" Type="http://schemas.openxmlformats.org/officeDocument/2006/relationships/slideMaster" Target="../slideMasters/slideMaster14.xml" /></Relationships>
</file>

<file path=ppt/slideLayouts/_rels/slideLayout178.xml.rels>&#65279;<?xml version="1.0" encoding="utf-8" standalone="yes"?><Relationships xmlns="http://schemas.openxmlformats.org/package/2006/relationships"><Relationship Id="rId1" Type="http://schemas.openxmlformats.org/officeDocument/2006/relationships/slideMaster" Target="../slideMasters/slideMaster14.xml" /></Relationships>
</file>

<file path=ppt/slideLayouts/_rels/slideLayout179.xml.rels>&#65279;<?xml version="1.0" encoding="utf-8" standalone="yes"?><Relationships xmlns="http://schemas.openxmlformats.org/package/2006/relationships"><Relationship Id="rId1" Type="http://schemas.openxmlformats.org/officeDocument/2006/relationships/slideMaster" Target="../slideMasters/slideMaster14.xml" /></Relationships>
</file>

<file path=ppt/slideLayouts/_rels/slideLayout18.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80.xml.rels>&#65279;<?xml version="1.0" encoding="utf-8" standalone="yes"?><Relationships xmlns="http://schemas.openxmlformats.org/package/2006/relationships"><Relationship Id="rId1" Type="http://schemas.openxmlformats.org/officeDocument/2006/relationships/slideMaster" Target="../slideMasters/slideMaster14.xml" /></Relationships>
</file>

<file path=ppt/slideLayouts/_rels/slideLayout181.xml.rels>&#65279;<?xml version="1.0" encoding="utf-8" standalone="yes"?><Relationships xmlns="http://schemas.openxmlformats.org/package/2006/relationships"><Relationship Id="rId1" Type="http://schemas.openxmlformats.org/officeDocument/2006/relationships/slideMaster" Target="../slideMasters/slideMaster14.xml" /></Relationships>
</file>

<file path=ppt/slideLayouts/_rels/slideLayout182.xml.rels>&#65279;<?xml version="1.0" encoding="utf-8" standalone="yes"?><Relationships xmlns="http://schemas.openxmlformats.org/package/2006/relationships"><Relationship Id="rId1" Type="http://schemas.openxmlformats.org/officeDocument/2006/relationships/slideMaster" Target="../slideMasters/slideMaster14.xml" /></Relationships>
</file>

<file path=ppt/slideLayouts/_rels/slideLayout183.xml.rels>&#65279;<?xml version="1.0" encoding="utf-8" standalone="yes"?><Relationships xmlns="http://schemas.openxmlformats.org/package/2006/relationships"><Relationship Id="rId1" Type="http://schemas.openxmlformats.org/officeDocument/2006/relationships/slideMaster" Target="../slideMasters/slideMaster14.xml" /></Relationships>
</file>

<file path=ppt/slideLayouts/_rels/slideLayout184.xml.rels>&#65279;<?xml version="1.0" encoding="utf-8" standalone="yes"?><Relationships xmlns="http://schemas.openxmlformats.org/package/2006/relationships"><Relationship Id="rId1" Type="http://schemas.openxmlformats.org/officeDocument/2006/relationships/slideMaster" Target="../slideMasters/slideMaster14.xml" /></Relationships>
</file>

<file path=ppt/slideLayouts/_rels/slideLayout185.xml.rels>&#65279;<?xml version="1.0" encoding="utf-8" standalone="yes"?><Relationships xmlns="http://schemas.openxmlformats.org/package/2006/relationships"><Relationship Id="rId1" Type="http://schemas.openxmlformats.org/officeDocument/2006/relationships/slideMaster" Target="../slideMasters/slideMaster14.xml" /></Relationships>
</file>

<file path=ppt/slideLayouts/_rels/slideLayout186.xml.rels>&#65279;<?xml version="1.0" encoding="utf-8" standalone="yes"?><Relationships xmlns="http://schemas.openxmlformats.org/package/2006/relationships"><Relationship Id="rId1" Type="http://schemas.openxmlformats.org/officeDocument/2006/relationships/slideMaster" Target="../slideMasters/slideMaster14.xml" /></Relationships>
</file>

<file path=ppt/slideLayouts/_rels/slideLayout187.xml.rels>&#65279;<?xml version="1.0" encoding="utf-8" standalone="yes"?><Relationships xmlns="http://schemas.openxmlformats.org/package/2006/relationships"><Relationship Id="rId1" Type="http://schemas.openxmlformats.org/officeDocument/2006/relationships/slideMaster" Target="../slideMasters/slideMaster15.xml" /></Relationships>
</file>

<file path=ppt/slideLayouts/_rels/slideLayout188.xml.rels>&#65279;<?xml version="1.0" encoding="utf-8" standalone="yes"?><Relationships xmlns="http://schemas.openxmlformats.org/package/2006/relationships"><Relationship Id="rId1" Type="http://schemas.openxmlformats.org/officeDocument/2006/relationships/slideMaster" Target="../slideMasters/slideMaster15.xml" /></Relationships>
</file>

<file path=ppt/slideLayouts/_rels/slideLayout189.xml.rels>&#65279;<?xml version="1.0" encoding="utf-8" standalone="yes"?><Relationships xmlns="http://schemas.openxmlformats.org/package/2006/relationships"><Relationship Id="rId1" Type="http://schemas.openxmlformats.org/officeDocument/2006/relationships/slideMaster" Target="../slideMasters/slideMaster15.xml" /></Relationships>
</file>

<file path=ppt/slideLayouts/_rels/slideLayout19.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90.xml.rels>&#65279;<?xml version="1.0" encoding="utf-8" standalone="yes"?><Relationships xmlns="http://schemas.openxmlformats.org/package/2006/relationships"><Relationship Id="rId1" Type="http://schemas.openxmlformats.org/officeDocument/2006/relationships/slideMaster" Target="../slideMasters/slideMaster15.xml" /></Relationships>
</file>

<file path=ppt/slideLayouts/_rels/slideLayout191.xml.rels>&#65279;<?xml version="1.0" encoding="utf-8" standalone="yes"?><Relationships xmlns="http://schemas.openxmlformats.org/package/2006/relationships"><Relationship Id="rId1" Type="http://schemas.openxmlformats.org/officeDocument/2006/relationships/slideMaster" Target="../slideMasters/slideMaster15.xml" /></Relationships>
</file>

<file path=ppt/slideLayouts/_rels/slideLayout192.xml.rels>&#65279;<?xml version="1.0" encoding="utf-8" standalone="yes"?><Relationships xmlns="http://schemas.openxmlformats.org/package/2006/relationships"><Relationship Id="rId1" Type="http://schemas.openxmlformats.org/officeDocument/2006/relationships/slideMaster" Target="../slideMasters/slideMaster15.xml" /></Relationships>
</file>

<file path=ppt/slideLayouts/_rels/slideLayout193.xml.rels>&#65279;<?xml version="1.0" encoding="utf-8" standalone="yes"?><Relationships xmlns="http://schemas.openxmlformats.org/package/2006/relationships"><Relationship Id="rId1" Type="http://schemas.openxmlformats.org/officeDocument/2006/relationships/slideMaster" Target="../slideMasters/slideMaster15.xml" /></Relationships>
</file>

<file path=ppt/slideLayouts/_rels/slideLayout194.xml.rels>&#65279;<?xml version="1.0" encoding="utf-8" standalone="yes"?><Relationships xmlns="http://schemas.openxmlformats.org/package/2006/relationships"><Relationship Id="rId1" Type="http://schemas.openxmlformats.org/officeDocument/2006/relationships/slideMaster" Target="../slideMasters/slideMaster15.xml" /></Relationships>
</file>

<file path=ppt/slideLayouts/_rels/slideLayout195.xml.rels>&#65279;<?xml version="1.0" encoding="utf-8" standalone="yes"?><Relationships xmlns="http://schemas.openxmlformats.org/package/2006/relationships"><Relationship Id="rId1" Type="http://schemas.openxmlformats.org/officeDocument/2006/relationships/slideMaster" Target="../slideMasters/slideMaster15.xml" /></Relationships>
</file>

<file path=ppt/slideLayouts/_rels/slideLayout196.xml.rels>&#65279;<?xml version="1.0" encoding="utf-8" standalone="yes"?><Relationships xmlns="http://schemas.openxmlformats.org/package/2006/relationships"><Relationship Id="rId1" Type="http://schemas.openxmlformats.org/officeDocument/2006/relationships/slideMaster" Target="../slideMasters/slideMaster15.xml" /></Relationships>
</file>

<file path=ppt/slideLayouts/_rels/slideLayout197.xml.rels>&#65279;<?xml version="1.0" encoding="utf-8" standalone="yes"?><Relationships xmlns="http://schemas.openxmlformats.org/package/2006/relationships"><Relationship Id="rId1" Type="http://schemas.openxmlformats.org/officeDocument/2006/relationships/slideMaster" Target="../slideMasters/slideMaster15.xml" /></Relationships>
</file>

<file path=ppt/slideLayouts/_rels/slideLayout198.xml.rels>&#65279;<?xml version="1.0" encoding="utf-8" standalone="yes"?><Relationships xmlns="http://schemas.openxmlformats.org/package/2006/relationships"><Relationship Id="rId1" Type="http://schemas.openxmlformats.org/officeDocument/2006/relationships/slideMaster" Target="../slideMasters/slideMaster15.xml" /></Relationships>
</file>

<file path=ppt/slideLayouts/_rels/slideLayout199.xml.rels>&#65279;<?xml version="1.0" encoding="utf-8" standalone="yes"?><Relationships xmlns="http://schemas.openxmlformats.org/package/2006/relationships"><Relationship Id="rId1" Type="http://schemas.openxmlformats.org/officeDocument/2006/relationships/slideMaster" Target="../slideMasters/slideMaster15.xml" /></Relationships>
</file>

<file path=ppt/slideLayouts/_rels/slideLayout2.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20.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1.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2.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3.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4.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5.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26.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27.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28.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29.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3.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30.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31.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32.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33.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34.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35.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36.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37.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38.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39.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4.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40.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41.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42.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43.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44.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45.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46.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47.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48.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49.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5.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50.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51.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52.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53.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54.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55.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56.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57.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58.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59.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6.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60.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61.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62.xml.rels>&#65279;<?xml version="1.0" encoding="utf-8" standalone="yes"?><Relationships xmlns="http://schemas.openxmlformats.org/package/2006/relationships"><Relationship Id="rId1" Type="http://schemas.openxmlformats.org/officeDocument/2006/relationships/slideMaster" Target="../slideMasters/slideMaster6.xml" /></Relationships>
</file>

<file path=ppt/slideLayouts/_rels/slideLayout63.xml.rels>&#65279;<?xml version="1.0" encoding="utf-8" standalone="yes"?><Relationships xmlns="http://schemas.openxmlformats.org/package/2006/relationships"><Relationship Id="rId1" Type="http://schemas.openxmlformats.org/officeDocument/2006/relationships/slideMaster" Target="../slideMasters/slideMaster6.xml" /></Relationships>
</file>

<file path=ppt/slideLayouts/_rels/slideLayout64.xml.rels>&#65279;<?xml version="1.0" encoding="utf-8" standalone="yes"?><Relationships xmlns="http://schemas.openxmlformats.org/package/2006/relationships"><Relationship Id="rId1" Type="http://schemas.openxmlformats.org/officeDocument/2006/relationships/slideMaster" Target="../slideMasters/slideMaster6.xml" /></Relationships>
</file>

<file path=ppt/slideLayouts/_rels/slideLayout65.xml.rels>&#65279;<?xml version="1.0" encoding="utf-8" standalone="yes"?><Relationships xmlns="http://schemas.openxmlformats.org/package/2006/relationships"><Relationship Id="rId1" Type="http://schemas.openxmlformats.org/officeDocument/2006/relationships/slideMaster" Target="../slideMasters/slideMaster6.xml" /></Relationships>
</file>

<file path=ppt/slideLayouts/_rels/slideLayout66.xml.rels>&#65279;<?xml version="1.0" encoding="utf-8" standalone="yes"?><Relationships xmlns="http://schemas.openxmlformats.org/package/2006/relationships"><Relationship Id="rId1" Type="http://schemas.openxmlformats.org/officeDocument/2006/relationships/slideMaster" Target="../slideMasters/slideMaster6.xml" /></Relationships>
</file>

<file path=ppt/slideLayouts/_rels/slideLayout67.xml.rels>&#65279;<?xml version="1.0" encoding="utf-8" standalone="yes"?><Relationships xmlns="http://schemas.openxmlformats.org/package/2006/relationships"><Relationship Id="rId1" Type="http://schemas.openxmlformats.org/officeDocument/2006/relationships/slideMaster" Target="../slideMasters/slideMaster6.xml" /></Relationships>
</file>

<file path=ppt/slideLayouts/_rels/slideLayout68.xml.rels>&#65279;<?xml version="1.0" encoding="utf-8" standalone="yes"?><Relationships xmlns="http://schemas.openxmlformats.org/package/2006/relationships"><Relationship Id="rId1" Type="http://schemas.openxmlformats.org/officeDocument/2006/relationships/slideMaster" Target="../slideMasters/slideMaster6.xml" /></Relationships>
</file>

<file path=ppt/slideLayouts/_rels/slideLayout69.xml.rels>&#65279;<?xml version="1.0" encoding="utf-8" standalone="yes"?><Relationships xmlns="http://schemas.openxmlformats.org/package/2006/relationships"><Relationship Id="rId1" Type="http://schemas.openxmlformats.org/officeDocument/2006/relationships/slideMaster" Target="../slideMasters/slideMaster6.xml" /></Relationships>
</file>

<file path=ppt/slideLayouts/_rels/slideLayout7.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70.xml.rels>&#65279;<?xml version="1.0" encoding="utf-8" standalone="yes"?><Relationships xmlns="http://schemas.openxmlformats.org/package/2006/relationships"><Relationship Id="rId1" Type="http://schemas.openxmlformats.org/officeDocument/2006/relationships/slideMaster" Target="../slideMasters/slideMaster6.xml" /></Relationships>
</file>

<file path=ppt/slideLayouts/_rels/slideLayout71.xml.rels>&#65279;<?xml version="1.0" encoding="utf-8" standalone="yes"?><Relationships xmlns="http://schemas.openxmlformats.org/package/2006/relationships"><Relationship Id="rId1" Type="http://schemas.openxmlformats.org/officeDocument/2006/relationships/slideMaster" Target="../slideMasters/slideMaster6.xml" /></Relationships>
</file>

<file path=ppt/slideLayouts/_rels/slideLayout72.xml.rels>&#65279;<?xml version="1.0" encoding="utf-8" standalone="yes"?><Relationships xmlns="http://schemas.openxmlformats.org/package/2006/relationships"><Relationship Id="rId1" Type="http://schemas.openxmlformats.org/officeDocument/2006/relationships/slideMaster" Target="../slideMasters/slideMaster6.xml" /></Relationships>
</file>

<file path=ppt/slideLayouts/_rels/slideLayout73.xml.rels>&#65279;<?xml version="1.0" encoding="utf-8" standalone="yes"?><Relationships xmlns="http://schemas.openxmlformats.org/package/2006/relationships"><Relationship Id="rId1" Type="http://schemas.openxmlformats.org/officeDocument/2006/relationships/slideMaster" Target="../slideMasters/slideMaster6.xml" /></Relationships>
</file>

<file path=ppt/slideLayouts/_rels/slideLayout74.xml.rels>&#65279;<?xml version="1.0" encoding="utf-8" standalone="yes"?><Relationships xmlns="http://schemas.openxmlformats.org/package/2006/relationships"><Relationship Id="rId1" Type="http://schemas.openxmlformats.org/officeDocument/2006/relationships/slideMaster" Target="../slideMasters/slideMaster6.xml" /></Relationships>
</file>

<file path=ppt/slideLayouts/_rels/slideLayout75.xml.rels>&#65279;<?xml version="1.0" encoding="utf-8" standalone="yes"?><Relationships xmlns="http://schemas.openxmlformats.org/package/2006/relationships"><Relationship Id="rId1" Type="http://schemas.openxmlformats.org/officeDocument/2006/relationships/slideMaster" Target="../slideMasters/slideMaster7.xml" /></Relationships>
</file>

<file path=ppt/slideLayouts/_rels/slideLayout76.xml.rels>&#65279;<?xml version="1.0" encoding="utf-8" standalone="yes"?><Relationships xmlns="http://schemas.openxmlformats.org/package/2006/relationships"><Relationship Id="rId1" Type="http://schemas.openxmlformats.org/officeDocument/2006/relationships/slideMaster" Target="../slideMasters/slideMaster7.xml" /></Relationships>
</file>

<file path=ppt/slideLayouts/_rels/slideLayout77.xml.rels>&#65279;<?xml version="1.0" encoding="utf-8" standalone="yes"?><Relationships xmlns="http://schemas.openxmlformats.org/package/2006/relationships"><Relationship Id="rId1" Type="http://schemas.openxmlformats.org/officeDocument/2006/relationships/slideMaster" Target="../slideMasters/slideMaster7.xml" /></Relationships>
</file>

<file path=ppt/slideLayouts/_rels/slideLayout78.xml.rels>&#65279;<?xml version="1.0" encoding="utf-8" standalone="yes"?><Relationships xmlns="http://schemas.openxmlformats.org/package/2006/relationships"><Relationship Id="rId1" Type="http://schemas.openxmlformats.org/officeDocument/2006/relationships/slideMaster" Target="../slideMasters/slideMaster7.xml" /></Relationships>
</file>

<file path=ppt/slideLayouts/_rels/slideLayout79.xml.rels>&#65279;<?xml version="1.0" encoding="utf-8" standalone="yes"?><Relationships xmlns="http://schemas.openxmlformats.org/package/2006/relationships"><Relationship Id="rId1" Type="http://schemas.openxmlformats.org/officeDocument/2006/relationships/slideMaster" Target="../slideMasters/slideMaster7.xml" /></Relationships>
</file>

<file path=ppt/slideLayouts/_rels/slideLayout8.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80.xml.rels>&#65279;<?xml version="1.0" encoding="utf-8" standalone="yes"?><Relationships xmlns="http://schemas.openxmlformats.org/package/2006/relationships"><Relationship Id="rId1" Type="http://schemas.openxmlformats.org/officeDocument/2006/relationships/slideMaster" Target="../slideMasters/slideMaster7.xml" /></Relationships>
</file>

<file path=ppt/slideLayouts/_rels/slideLayout81.xml.rels>&#65279;<?xml version="1.0" encoding="utf-8" standalone="yes"?><Relationships xmlns="http://schemas.openxmlformats.org/package/2006/relationships"><Relationship Id="rId1" Type="http://schemas.openxmlformats.org/officeDocument/2006/relationships/slideMaster" Target="../slideMasters/slideMaster7.xml" /></Relationships>
</file>

<file path=ppt/slideLayouts/_rels/slideLayout82.xml.rels>&#65279;<?xml version="1.0" encoding="utf-8" standalone="yes"?><Relationships xmlns="http://schemas.openxmlformats.org/package/2006/relationships"><Relationship Id="rId1" Type="http://schemas.openxmlformats.org/officeDocument/2006/relationships/slideMaster" Target="../slideMasters/slideMaster7.xml" /></Relationships>
</file>

<file path=ppt/slideLayouts/_rels/slideLayout83.xml.rels>&#65279;<?xml version="1.0" encoding="utf-8" standalone="yes"?><Relationships xmlns="http://schemas.openxmlformats.org/package/2006/relationships"><Relationship Id="rId1" Type="http://schemas.openxmlformats.org/officeDocument/2006/relationships/slideMaster" Target="../slideMasters/slideMaster7.xml" /></Relationships>
</file>

<file path=ppt/slideLayouts/_rels/slideLayout84.xml.rels>&#65279;<?xml version="1.0" encoding="utf-8" standalone="yes"?><Relationships xmlns="http://schemas.openxmlformats.org/package/2006/relationships"><Relationship Id="rId1" Type="http://schemas.openxmlformats.org/officeDocument/2006/relationships/slideMaster" Target="../slideMasters/slideMaster7.xml" /></Relationships>
</file>

<file path=ppt/slideLayouts/_rels/slideLayout85.xml.rels>&#65279;<?xml version="1.0" encoding="utf-8" standalone="yes"?><Relationships xmlns="http://schemas.openxmlformats.org/package/2006/relationships"><Relationship Id="rId1" Type="http://schemas.openxmlformats.org/officeDocument/2006/relationships/slideMaster" Target="../slideMasters/slideMaster7.xml" /></Relationships>
</file>

<file path=ppt/slideLayouts/_rels/slideLayout86.xml.rels>&#65279;<?xml version="1.0" encoding="utf-8" standalone="yes"?><Relationships xmlns="http://schemas.openxmlformats.org/package/2006/relationships"><Relationship Id="rId1" Type="http://schemas.openxmlformats.org/officeDocument/2006/relationships/slideMaster" Target="../slideMasters/slideMaster7.xml" /></Relationships>
</file>

<file path=ppt/slideLayouts/_rels/slideLayout87.xml.rels>&#65279;<?xml version="1.0" encoding="utf-8" standalone="yes"?><Relationships xmlns="http://schemas.openxmlformats.org/package/2006/relationships"><Relationship Id="rId1" Type="http://schemas.openxmlformats.org/officeDocument/2006/relationships/slideMaster" Target="../slideMasters/slideMaster7.xml" /></Relationships>
</file>

<file path=ppt/slideLayouts/_rels/slideLayout88.xml.rels>&#65279;<?xml version="1.0" encoding="utf-8" standalone="yes"?><Relationships xmlns="http://schemas.openxmlformats.org/package/2006/relationships"><Relationship Id="rId1" Type="http://schemas.openxmlformats.org/officeDocument/2006/relationships/slideMaster" Target="../slideMasters/slideMaster8.xml" /></Relationships>
</file>

<file path=ppt/slideLayouts/_rels/slideLayout89.xml.rels>&#65279;<?xml version="1.0" encoding="utf-8" standalone="yes"?><Relationships xmlns="http://schemas.openxmlformats.org/package/2006/relationships"><Relationship Id="rId1" Type="http://schemas.openxmlformats.org/officeDocument/2006/relationships/slideMaster" Target="../slideMasters/slideMaster8.xml" /></Relationships>
</file>

<file path=ppt/slideLayouts/_rels/slideLayout9.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90.xml.rels>&#65279;<?xml version="1.0" encoding="utf-8" standalone="yes"?><Relationships xmlns="http://schemas.openxmlformats.org/package/2006/relationships"><Relationship Id="rId1" Type="http://schemas.openxmlformats.org/officeDocument/2006/relationships/slideMaster" Target="../slideMasters/slideMaster8.xml" /></Relationships>
</file>

<file path=ppt/slideLayouts/_rels/slideLayout91.xml.rels>&#65279;<?xml version="1.0" encoding="utf-8" standalone="yes"?><Relationships xmlns="http://schemas.openxmlformats.org/package/2006/relationships"><Relationship Id="rId1" Type="http://schemas.openxmlformats.org/officeDocument/2006/relationships/slideMaster" Target="../slideMasters/slideMaster8.xml" /></Relationships>
</file>

<file path=ppt/slideLayouts/_rels/slideLayout92.xml.rels>&#65279;<?xml version="1.0" encoding="utf-8" standalone="yes"?><Relationships xmlns="http://schemas.openxmlformats.org/package/2006/relationships"><Relationship Id="rId1" Type="http://schemas.openxmlformats.org/officeDocument/2006/relationships/slideMaster" Target="../slideMasters/slideMaster8.xml" /></Relationships>
</file>

<file path=ppt/slideLayouts/_rels/slideLayout93.xml.rels>&#65279;<?xml version="1.0" encoding="utf-8" standalone="yes"?><Relationships xmlns="http://schemas.openxmlformats.org/package/2006/relationships"><Relationship Id="rId1" Type="http://schemas.openxmlformats.org/officeDocument/2006/relationships/slideMaster" Target="../slideMasters/slideMaster8.xml" /></Relationships>
</file>

<file path=ppt/slideLayouts/_rels/slideLayout94.xml.rels>&#65279;<?xml version="1.0" encoding="utf-8" standalone="yes"?><Relationships xmlns="http://schemas.openxmlformats.org/package/2006/relationships"><Relationship Id="rId1" Type="http://schemas.openxmlformats.org/officeDocument/2006/relationships/slideMaster" Target="../slideMasters/slideMaster8.xml" /></Relationships>
</file>

<file path=ppt/slideLayouts/_rels/slideLayout95.xml.rels>&#65279;<?xml version="1.0" encoding="utf-8" standalone="yes"?><Relationships xmlns="http://schemas.openxmlformats.org/package/2006/relationships"><Relationship Id="rId1" Type="http://schemas.openxmlformats.org/officeDocument/2006/relationships/slideMaster" Target="../slideMasters/slideMaster8.xml" /></Relationships>
</file>

<file path=ppt/slideLayouts/_rels/slideLayout96.xml.rels>&#65279;<?xml version="1.0" encoding="utf-8" standalone="yes"?><Relationships xmlns="http://schemas.openxmlformats.org/package/2006/relationships"><Relationship Id="rId1" Type="http://schemas.openxmlformats.org/officeDocument/2006/relationships/slideMaster" Target="../slideMasters/slideMaster8.xml" /></Relationships>
</file>

<file path=ppt/slideLayouts/_rels/slideLayout97.xml.rels>&#65279;<?xml version="1.0" encoding="utf-8" standalone="yes"?><Relationships xmlns="http://schemas.openxmlformats.org/package/2006/relationships"><Relationship Id="rId1" Type="http://schemas.openxmlformats.org/officeDocument/2006/relationships/slideMaster" Target="../slideMasters/slideMaster8.xml" /></Relationships>
</file>

<file path=ppt/slideLayouts/_rels/slideLayout98.xml.rels>&#65279;<?xml version="1.0" encoding="utf-8" standalone="yes"?><Relationships xmlns="http://schemas.openxmlformats.org/package/2006/relationships"><Relationship Id="rId1" Type="http://schemas.openxmlformats.org/officeDocument/2006/relationships/slideMaster" Target="../slideMasters/slideMaster8.xml" /></Relationships>
</file>

<file path=ppt/slideLayouts/_rels/slideLayout99.xml.rels>&#65279;<?xml version="1.0" encoding="utf-8" standalone="yes"?><Relationships xmlns="http://schemas.openxmlformats.org/package/2006/relationships"><Relationship Id="rId1" Type="http://schemas.openxmlformats.org/officeDocument/2006/relationships/slideMaster" Target="../slideMasters/slideMaster8.xml" /></Relationships>
</file>

<file path=ppt/slideLayouts/slideLayout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itle" preserve="1">
  <p:cSld name="Title Slide">
    <p:spTree>
      <p:nvGrpSpPr>
        <p:cNvPr id="1" name="" title=""/>
        <p:cNvGrpSpPr/>
        <p:nvPr/>
      </p:nvGrpSpPr>
      <p:grpSpPr>
        <a:xfrm>
          <a:off x="0" y="0"/>
          <a:ext cx="0" cy="0"/>
        </a:xfrm>
      </p:grpSpPr>
      <p:sp>
        <p:nvSpPr>
          <p:cNvPr id="2" name="Title 1" title=""/>
          <p:cNvSpPr>
            <a:spLocks noGrp="1"/>
          </p:cNvSpPr>
          <p:nvPr>
            <p:ph type="ctrTitle"/>
          </p:nvPr>
        </p:nvSpPr>
        <p:spPr/>
        <p:txBody>
          <a:bodyPr/>
          <a:lstStyle/>
          <a:p>
            <a:r>
              <a:rPr lang="en-US" smtClean="0"/>
              <a:t>Click to edit Master title style</a:t>
            </a:r>
            <a:endParaRPr lang="en-US"/>
          </a:p>
        </p:txBody>
      </p:sp>
      <p:sp>
        <p:nvSpPr>
          <p:cNvPr id="3" name="Subtitle 2" title=""/>
          <p:cNvSpPr>
            <a:spLocks noGrp="1"/>
          </p:cNvSpPr>
          <p:nvPr>
            <p:ph type="subTitle" idx="1"/>
          </p:nvPr>
        </p:nvSpPr>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title=""/>
          <p:cNvSpPr>
            <a:spLocks noGrp="1"/>
          </p:cNvSpPr>
          <p:nvPr>
            <p:ph type="dt" sz="half" idx="2"/>
          </p:nvPr>
        </p:nvSpPr>
        <p:spPr/>
        <p:txBody>
          <a:bodyPr/>
          <a:lstStyle/>
          <a:p>
            <a:fld id="{72BF844A-9E27-4003-AFA5-13DCC1237DE8}" type="datetimeFigureOut">
              <a:rPr lang="en-US" smtClean="0"/>
              <a:t>11/7/2009</a:t>
            </a:fld>
            <a:endParaRPr lang="en-US"/>
          </a:p>
        </p:txBody>
      </p:sp>
      <p:sp>
        <p:nvSpPr>
          <p:cNvPr id="5" name="Footer Placeholder 4" title=""/>
          <p:cNvSpPr>
            <a:spLocks noGrp="1"/>
          </p:cNvSpPr>
          <p:nvPr>
            <p:ph type="ftr" sz="quarter" idx="3"/>
          </p:nvPr>
        </p:nvSpPr>
        <p:spPr/>
        <p:txBody>
          <a:bodyPr/>
          <a:lstStyle/>
          <a:p>
            <a:endParaRPr lang="en-US"/>
          </a:p>
        </p:txBody>
      </p:sp>
      <p:sp>
        <p:nvSpPr>
          <p:cNvPr id="6" name="Slide Number Placeholder 5" title=""/>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1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vertTx" preserve="1">
  <p:cSld name="Title and Vertical Text">
    <p:spTree>
      <p:nvGrpSpPr>
        <p:cNvPr id="1" name="" title=""/>
        <p:cNvGrpSpPr/>
        <p:nvPr/>
      </p:nvGrpSpPr>
      <p:grpSpPr>
        <a:xfrm>
          <a:off x="0" y="0"/>
          <a:ext cx="0" cy="0"/>
        </a:xfrm>
      </p:grpSpPr>
      <p:sp>
        <p:nvSpPr>
          <p:cNvPr id="2" name="Title 1" title=""/>
          <p:cNvSpPr>
            <a:spLocks noGrp="1"/>
          </p:cNvSpPr>
          <p:nvPr>
            <p:ph type="title"/>
          </p:nvPr>
        </p:nvSpPr>
        <p:spPr/>
        <p:txBody>
          <a:bodyPr/>
          <a:lstStyle/>
          <a:p>
            <a:r>
              <a:rPr lang="en-US" smtClean="0"/>
              <a:t>Click to edit Master title style</a:t>
            </a:r>
            <a:endParaRPr lang="en-US"/>
          </a:p>
        </p:txBody>
      </p:sp>
      <p:sp>
        <p:nvSpPr>
          <p:cNvPr id="3" name="Vertical Text Placeholder 2" title=""/>
          <p:cNvSpPr>
            <a:spLocks noGrp="1"/>
          </p:cNvSpPr>
          <p:nvPr>
            <p:ph type="body" orient="vert" idx="1"/>
          </p:nvPr>
        </p:nvSpPr>
        <p:spPr/>
        <p:txBody>
          <a:bodyPr vert="eaVert"/>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title=""/>
          <p:cNvSpPr>
            <a:spLocks noGrp="1"/>
          </p:cNvSpPr>
          <p:nvPr>
            <p:ph type="dt" sz="half" idx="2"/>
          </p:nvPr>
        </p:nvSpPr>
        <p:spPr/>
        <p:txBody>
          <a:bodyPr/>
          <a:lstStyle/>
          <a:p>
            <a:fld id="{276E86F3-9C6F-4157-AA01-02B681527518}" type="datetimeFigureOut">
              <a:rPr lang="en-US" smtClean="0"/>
              <a:t>11/7/2009</a:t>
            </a:fld>
            <a:endParaRPr lang="en-US"/>
          </a:p>
        </p:txBody>
      </p:sp>
      <p:sp>
        <p:nvSpPr>
          <p:cNvPr id="5" name="Footer Placeholder 4" title=""/>
          <p:cNvSpPr>
            <a:spLocks noGrp="1"/>
          </p:cNvSpPr>
          <p:nvPr>
            <p:ph type="ftr" sz="quarter" idx="3"/>
          </p:nvPr>
        </p:nvSpPr>
        <p:spPr/>
        <p:txBody>
          <a:bodyPr/>
          <a:lstStyle/>
          <a:p>
            <a:endParaRPr lang="en-US"/>
          </a:p>
        </p:txBody>
      </p:sp>
      <p:sp>
        <p:nvSpPr>
          <p:cNvPr id="6" name="Slide Number Placeholder 5" title=""/>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10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1_Титульный слайд">
  <p:cSld name="1_Титульный слайд">
    <p:spTree>
      <p:nvGrpSpPr>
        <p:cNvPr id="1" name="Shape 87"/>
        <p:cNvGrpSpPr/>
        <p:nvPr/>
      </p:nvGrpSpPr>
      <p:grpSpPr>
        <a:xfrm>
          <a:off x="0" y="0"/>
          <a:ext cx="0" cy="0"/>
        </a:xfrm>
      </p:grpSpPr>
      <p:sp>
        <p:nvSpPr>
          <p:cNvPr id="88" name="Google Shape;88;p71"/>
          <p:cNvSpPr/>
          <p:nvPr/>
        </p:nvSpPr>
        <p:spPr>
          <a:xfrm>
            <a:off x="-19050" y="1905000"/>
            <a:ext cx="12211051" cy="4953000"/>
          </a:xfrm>
          <a:prstGeom prst="rect">
            <a:avLst/>
          </a:prstGeom>
          <a:solidFill>
            <a:srgbClr val="D8D8D8"/>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89" name="Google Shape;89;p71"/>
          <p:cNvSpPr/>
          <p:nvPr/>
        </p:nvSpPr>
        <p:spPr>
          <a:xfrm>
            <a:off x="-19050" y="0"/>
            <a:ext cx="12211050" cy="4438650"/>
          </a:xfrm>
          <a:custGeom>
            <a:rect l="l" t="t" r="r" b="b"/>
            <a:pathLst>
              <a:path w="12211050" h="4438650" extrusionOk="0">
                <a:moveTo>
                  <a:pt x="19050" y="0"/>
                </a:moveTo>
                <a:lnTo>
                  <a:pt x="12211050" y="0"/>
                </a:lnTo>
                <a:lnTo>
                  <a:pt x="12211050" y="4438650"/>
                </a:lnTo>
                <a:lnTo>
                  <a:pt x="0" y="3219450"/>
                </a:lnTo>
                <a:lnTo>
                  <a:pt x="19050" y="0"/>
                </a:lnTo>
                <a:close/>
              </a:path>
            </a:pathLst>
          </a:custGeom>
          <a:solidFill>
            <a:srgbClr val="171616"/>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0" name="Google Shape;90;p71"/>
          <p:cNvSpPr/>
          <p:nvPr/>
        </p:nvSpPr>
        <p:spPr>
          <a:xfrm>
            <a:off x="1085850" y="1009650"/>
            <a:ext cx="10020300" cy="5238750"/>
          </a:xfrm>
          <a:prstGeom prst="rect">
            <a:avLst/>
          </a:prstGeom>
          <a:solidFill>
            <a:schemeClr val="lt1"/>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1" name="Google Shape;91;p71"/>
          <p:cNvSpPr>
            <a:spLocks noGrp="1"/>
          </p:cNvSpPr>
          <p:nvPr>
            <p:ph type="pic" idx="2"/>
          </p:nvPr>
        </p:nvSpPr>
        <p:spPr>
          <a:xfrm>
            <a:off x="1847850" y="2819400"/>
            <a:ext cx="8496300" cy="280035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p:timing/>
</p:sldLayout>
</file>

<file path=ppt/slideLayouts/slideLayout10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Content" type="obj">
  <p:cSld name="OBJECT">
    <p:spTree>
      <p:nvGrpSpPr>
        <p:cNvPr id="1" name="Shape 15"/>
        <p:cNvGrpSpPr/>
        <p:nvPr/>
      </p:nvGrpSpPr>
      <p:grpSpPr>
        <a:xfrm>
          <a:off x="0" y="0"/>
          <a:ext cx="0" cy="0"/>
        </a:xfrm>
      </p:grpSpPr>
      <p:sp>
        <p:nvSpPr>
          <p:cNvPr id="16" name="Google Shape;16;p5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17" name="Google Shape;17;p5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18" name="Google Shape;18;p5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19" name="Google Shape;19;p5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0" name="Google Shape;20;p5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0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ntent" type="objOnly">
  <p:cSld name="OBJECT_ONLY">
    <p:spTree>
      <p:nvGrpSpPr>
        <p:cNvPr id="1" name="Shape 21"/>
        <p:cNvGrpSpPr/>
        <p:nvPr/>
      </p:nvGrpSpPr>
      <p:grpSpPr>
        <a:xfrm>
          <a:off x="0" y="0"/>
          <a:ext cx="0" cy="0"/>
        </a:xfrm>
      </p:grpSpPr>
      <p:sp>
        <p:nvSpPr>
          <p:cNvPr id="22" name="Google Shape;22;p60"/>
          <p:cNvSpPr txBox="1">
            <a:spLocks noGrp="1"/>
          </p:cNvSpPr>
          <p:nvPr>
            <p:ph type="body" idx="1"/>
          </p:nvPr>
        </p:nvSpPr>
        <p:spPr>
          <a:xfrm>
            <a:off x="609600" y="274639"/>
            <a:ext cx="10972800" cy="58515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23" name="Google Shape;23;p6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spcBef>
                <a:spcPct val="0"/>
              </a:spcBef>
              <a:buNone/>
              <a:defRPr sz="1200">
                <a:solidFill>
                  <a:srgbClr val="888888"/>
                </a:solidFill>
                <a:latin typeface="Calibri"/>
                <a:ea typeface="Calibri"/>
                <a:cs typeface="Calibri"/>
                <a:sym typeface="Calibri"/>
              </a:defRPr>
            </a:lvl1pPr>
            <a:lvl2pPr marL="0" marR="0" lvl="1" indent="0" algn="r">
              <a:spcBef>
                <a:spcPct val="0"/>
              </a:spcBef>
              <a:buNone/>
              <a:defRPr sz="1200">
                <a:solidFill>
                  <a:srgbClr val="888888"/>
                </a:solidFill>
                <a:latin typeface="Calibri"/>
                <a:ea typeface="Calibri"/>
                <a:cs typeface="Calibri"/>
                <a:sym typeface="Calibri"/>
              </a:defRPr>
            </a:lvl2pPr>
            <a:lvl3pPr marL="0" marR="0" lvl="2" indent="0" algn="r">
              <a:spcBef>
                <a:spcPct val="0"/>
              </a:spcBef>
              <a:buNone/>
              <a:defRPr sz="1200">
                <a:solidFill>
                  <a:srgbClr val="888888"/>
                </a:solidFill>
                <a:latin typeface="Calibri"/>
                <a:ea typeface="Calibri"/>
                <a:cs typeface="Calibri"/>
                <a:sym typeface="Calibri"/>
              </a:defRPr>
            </a:lvl3pPr>
            <a:lvl4pPr marL="0" marR="0" lvl="3" indent="0" algn="r">
              <a:spcBef>
                <a:spcPct val="0"/>
              </a:spcBef>
              <a:buNone/>
              <a:defRPr sz="1200">
                <a:solidFill>
                  <a:srgbClr val="888888"/>
                </a:solidFill>
                <a:latin typeface="Calibri"/>
                <a:ea typeface="Calibri"/>
                <a:cs typeface="Calibri"/>
                <a:sym typeface="Calibri"/>
              </a:defRPr>
            </a:lvl4pPr>
            <a:lvl5pPr marL="0" marR="0" lvl="4" indent="0" algn="r">
              <a:spcBef>
                <a:spcPct val="0"/>
              </a:spcBef>
              <a:buNone/>
              <a:defRPr sz="1200">
                <a:solidFill>
                  <a:srgbClr val="888888"/>
                </a:solidFill>
                <a:latin typeface="Calibri"/>
                <a:ea typeface="Calibri"/>
                <a:cs typeface="Calibri"/>
                <a:sym typeface="Calibri"/>
              </a:defRPr>
            </a:lvl5pPr>
            <a:lvl6pPr marL="0" marR="0" lvl="5" indent="0" algn="r">
              <a:spcBef>
                <a:spcPct val="0"/>
              </a:spcBef>
              <a:buNone/>
              <a:defRPr sz="1200">
                <a:solidFill>
                  <a:srgbClr val="888888"/>
                </a:solidFill>
                <a:latin typeface="Calibri"/>
                <a:ea typeface="Calibri"/>
                <a:cs typeface="Calibri"/>
                <a:sym typeface="Calibri"/>
              </a:defRPr>
            </a:lvl6pPr>
            <a:lvl7pPr marL="0" marR="0" lvl="6" indent="0" algn="r">
              <a:spcBef>
                <a:spcPct val="0"/>
              </a:spcBef>
              <a:buNone/>
              <a:defRPr sz="1200">
                <a:solidFill>
                  <a:srgbClr val="888888"/>
                </a:solidFill>
                <a:latin typeface="Calibri"/>
                <a:ea typeface="Calibri"/>
                <a:cs typeface="Calibri"/>
                <a:sym typeface="Calibri"/>
              </a:defRPr>
            </a:lvl7pPr>
            <a:lvl8pPr marL="0" marR="0" lvl="7" indent="0" algn="r">
              <a:spcBef>
                <a:spcPct val="0"/>
              </a:spcBef>
              <a:buNone/>
              <a:defRPr sz="1200">
                <a:solidFill>
                  <a:srgbClr val="888888"/>
                </a:solidFill>
                <a:latin typeface="Calibri"/>
                <a:ea typeface="Calibri"/>
                <a:cs typeface="Calibri"/>
                <a:sym typeface="Calibri"/>
              </a:defRPr>
            </a:lvl8pPr>
            <a:lvl9pPr marL="0" marR="0" lvl="8" indent="0" algn="r">
              <a:spcBef>
                <a:spcPct val="0"/>
              </a:spcBef>
              <a:buNone/>
              <a:defRPr sz="1200">
                <a:solidFill>
                  <a:srgbClr val="888888"/>
                </a:solidFill>
                <a:latin typeface="Calibri"/>
                <a:ea typeface="Calibri"/>
                <a:cs typeface="Calibri"/>
                <a:sym typeface="Calibri"/>
              </a:defRPr>
            </a:lvl9pPr>
          </a:lstStyle>
          <a:p>
            <a:pPr marL="0" lvl="0" indent="0" algn="r" rtl="0">
              <a:spcBef>
                <a:spcPct val="0"/>
              </a:spcBef>
              <a:spcAft>
                <a:spcPct val="0"/>
              </a:spcAft>
              <a:buNone/>
            </a:pPr>
            <a:r>
              <a:rPr lang="en-US"/>
              <a:t>1.</a:t>
            </a:r>
            <a:fld id="{00000000-1234-1234-1234-123412341234}" type="slidenum">
              <a:rPr lang="en-US"/>
              <a:t>‹#›</a:t>
            </a:fld>
            <a:endParaRPr/>
          </a:p>
        </p:txBody>
      </p:sp>
    </p:spTree>
  </p:cSld>
  <p:clrMapOvr>
    <a:masterClrMapping/>
  </p:clrMapOvr>
  <p:transition/>
  <p:timing/>
</p:sldLayout>
</file>

<file path=ppt/slideLayouts/slideLayout10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Blank" type="blank">
  <p:cSld name="BLANK">
    <p:spTree>
      <p:nvGrpSpPr>
        <p:cNvPr id="1" name="Shape 24"/>
        <p:cNvGrpSpPr/>
        <p:nvPr/>
      </p:nvGrpSpPr>
      <p:grpSpPr>
        <a:xfrm>
          <a:off x="0" y="0"/>
          <a:ext cx="0" cy="0"/>
        </a:xfrm>
      </p:grpSpPr>
      <p:sp>
        <p:nvSpPr>
          <p:cNvPr id="25" name="Google Shape;25;p6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6" name="Google Shape;26;p6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7" name="Google Shape;27;p6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0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Slide" type="title">
  <p:cSld name="TITLE">
    <p:spTree>
      <p:nvGrpSpPr>
        <p:cNvPr id="1" name="Shape 28"/>
        <p:cNvGrpSpPr/>
        <p:nvPr/>
      </p:nvGrpSpPr>
      <p:grpSpPr>
        <a:xfrm>
          <a:off x="0" y="0"/>
          <a:ext cx="0" cy="0"/>
        </a:xfrm>
      </p:grpSpPr>
      <p:sp>
        <p:nvSpPr>
          <p:cNvPr id="29" name="Google Shape;29;p6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0" name="Google Shape;30;p6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ct val="0"/>
              </a:spcAft>
              <a:buClr>
                <a:schemeClr val="dk1"/>
              </a:buClr>
              <a:buSzPts val="2400"/>
              <a:buNone/>
              <a:defRPr sz="2400"/>
            </a:lvl1pPr>
            <a:lvl2pPr lvl="1" algn="ctr">
              <a:lnSpc>
                <a:spcPct val="90000"/>
              </a:lnSpc>
              <a:spcBef>
                <a:spcPts val="500"/>
              </a:spcBef>
              <a:spcAft>
                <a:spcPct val="0"/>
              </a:spcAft>
              <a:buClr>
                <a:schemeClr val="dk1"/>
              </a:buClr>
              <a:buSzPts val="2000"/>
              <a:buNone/>
              <a:defRPr sz="2000"/>
            </a:lvl2pPr>
            <a:lvl3pPr lvl="2" algn="ctr">
              <a:lnSpc>
                <a:spcPct val="90000"/>
              </a:lnSpc>
              <a:spcBef>
                <a:spcPts val="500"/>
              </a:spcBef>
              <a:spcAft>
                <a:spcPct val="0"/>
              </a:spcAft>
              <a:buClr>
                <a:schemeClr val="dk1"/>
              </a:buClr>
              <a:buSzPts val="1800"/>
              <a:buNone/>
              <a:defRPr sz="1800"/>
            </a:lvl3pPr>
            <a:lvl4pPr lvl="3" algn="ctr">
              <a:lnSpc>
                <a:spcPct val="90000"/>
              </a:lnSpc>
              <a:spcBef>
                <a:spcPts val="500"/>
              </a:spcBef>
              <a:spcAft>
                <a:spcPct val="0"/>
              </a:spcAft>
              <a:buClr>
                <a:schemeClr val="dk1"/>
              </a:buClr>
              <a:buSzPts val="1600"/>
              <a:buNone/>
              <a:defRPr sz="1600"/>
            </a:lvl4pPr>
            <a:lvl5pPr lvl="4" algn="ctr">
              <a:lnSpc>
                <a:spcPct val="90000"/>
              </a:lnSpc>
              <a:spcBef>
                <a:spcPts val="500"/>
              </a:spcBef>
              <a:spcAft>
                <a:spcPct val="0"/>
              </a:spcAft>
              <a:buClr>
                <a:schemeClr val="dk1"/>
              </a:buClr>
              <a:buSzPts val="1600"/>
              <a:buNone/>
              <a:defRPr sz="1600"/>
            </a:lvl5pPr>
            <a:lvl6pPr lvl="5" algn="ctr">
              <a:lnSpc>
                <a:spcPct val="90000"/>
              </a:lnSpc>
              <a:spcBef>
                <a:spcPts val="500"/>
              </a:spcBef>
              <a:spcAft>
                <a:spcPct val="0"/>
              </a:spcAft>
              <a:buClr>
                <a:schemeClr val="dk1"/>
              </a:buClr>
              <a:buSzPts val="1600"/>
              <a:buNone/>
              <a:defRPr sz="1600"/>
            </a:lvl6pPr>
            <a:lvl7pPr lvl="6" algn="ctr">
              <a:lnSpc>
                <a:spcPct val="90000"/>
              </a:lnSpc>
              <a:spcBef>
                <a:spcPts val="500"/>
              </a:spcBef>
              <a:spcAft>
                <a:spcPct val="0"/>
              </a:spcAft>
              <a:buClr>
                <a:schemeClr val="dk1"/>
              </a:buClr>
              <a:buSzPts val="1600"/>
              <a:buNone/>
              <a:defRPr sz="1600"/>
            </a:lvl7pPr>
            <a:lvl8pPr lvl="7" algn="ctr">
              <a:lnSpc>
                <a:spcPct val="90000"/>
              </a:lnSpc>
              <a:spcBef>
                <a:spcPts val="500"/>
              </a:spcBef>
              <a:spcAft>
                <a:spcPct val="0"/>
              </a:spcAft>
              <a:buClr>
                <a:schemeClr val="dk1"/>
              </a:buClr>
              <a:buSzPts val="1600"/>
              <a:buNone/>
              <a:defRPr sz="1600"/>
            </a:lvl8pPr>
            <a:lvl9pPr lvl="8" algn="ctr">
              <a:lnSpc>
                <a:spcPct val="90000"/>
              </a:lnSpc>
              <a:spcBef>
                <a:spcPts val="500"/>
              </a:spcBef>
              <a:spcAft>
                <a:spcPct val="0"/>
              </a:spcAft>
              <a:buClr>
                <a:schemeClr val="dk1"/>
              </a:buClr>
              <a:buSzPts val="1600"/>
              <a:buNone/>
              <a:defRPr sz="1600"/>
            </a:lvl9pPr>
          </a:lstStyle>
          <a:p>
            <a:endParaRPr/>
          </a:p>
        </p:txBody>
      </p:sp>
      <p:sp>
        <p:nvSpPr>
          <p:cNvPr id="31" name="Google Shape;31;p6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2" name="Google Shape;32;p6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3" name="Google Shape;33;p6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0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Section Header" type="secHead">
  <p:cSld name="SECTION_HEADER">
    <p:spTree>
      <p:nvGrpSpPr>
        <p:cNvPr id="1" name="Shape 34"/>
        <p:cNvGrpSpPr/>
        <p:nvPr/>
      </p:nvGrpSpPr>
      <p:grpSpPr>
        <a:xfrm>
          <a:off x="0" y="0"/>
          <a:ext cx="0" cy="0"/>
        </a:xfrm>
      </p:grpSpPr>
      <p:sp>
        <p:nvSpPr>
          <p:cNvPr id="35" name="Google Shape;35;p6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6" name="Google Shape;36;p6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rgbClr val="888888"/>
              </a:buClr>
              <a:buSzPts val="2400"/>
              <a:buNone/>
              <a:defRPr sz="2400">
                <a:solidFill>
                  <a:srgbClr val="888888"/>
                </a:solidFill>
              </a:defRPr>
            </a:lvl1pPr>
            <a:lvl2pPr marL="914400" lvl="1" indent="-228600" algn="l">
              <a:lnSpc>
                <a:spcPct val="90000"/>
              </a:lnSpc>
              <a:spcBef>
                <a:spcPts val="500"/>
              </a:spcBef>
              <a:spcAft>
                <a:spcPct val="0"/>
              </a:spcAft>
              <a:buClr>
                <a:srgbClr val="888888"/>
              </a:buClr>
              <a:buSzPts val="2000"/>
              <a:buNone/>
              <a:defRPr sz="2000">
                <a:solidFill>
                  <a:srgbClr val="888888"/>
                </a:solidFill>
              </a:defRPr>
            </a:lvl2pPr>
            <a:lvl3pPr marL="1371600" lvl="2" indent="-228600" algn="l">
              <a:lnSpc>
                <a:spcPct val="90000"/>
              </a:lnSpc>
              <a:spcBef>
                <a:spcPts val="500"/>
              </a:spcBef>
              <a:spcAft>
                <a:spcPct val="0"/>
              </a:spcAft>
              <a:buClr>
                <a:srgbClr val="888888"/>
              </a:buClr>
              <a:buSzPts val="1800"/>
              <a:buNone/>
              <a:defRPr sz="1800">
                <a:solidFill>
                  <a:srgbClr val="888888"/>
                </a:solidFill>
              </a:defRPr>
            </a:lvl3pPr>
            <a:lvl4pPr marL="1828800" lvl="3" indent="-228600" algn="l">
              <a:lnSpc>
                <a:spcPct val="90000"/>
              </a:lnSpc>
              <a:spcBef>
                <a:spcPts val="500"/>
              </a:spcBef>
              <a:spcAft>
                <a:spcPct val="0"/>
              </a:spcAft>
              <a:buClr>
                <a:srgbClr val="888888"/>
              </a:buClr>
              <a:buSzPts val="1600"/>
              <a:buNone/>
              <a:defRPr sz="1600">
                <a:solidFill>
                  <a:srgbClr val="888888"/>
                </a:solidFill>
              </a:defRPr>
            </a:lvl4pPr>
            <a:lvl5pPr marL="2286000" lvl="4" indent="-228600" algn="l">
              <a:lnSpc>
                <a:spcPct val="90000"/>
              </a:lnSpc>
              <a:spcBef>
                <a:spcPts val="500"/>
              </a:spcBef>
              <a:spcAft>
                <a:spcPct val="0"/>
              </a:spcAft>
              <a:buClr>
                <a:srgbClr val="888888"/>
              </a:buClr>
              <a:buSzPts val="1600"/>
              <a:buNone/>
              <a:defRPr sz="1600">
                <a:solidFill>
                  <a:srgbClr val="888888"/>
                </a:solidFill>
              </a:defRPr>
            </a:lvl5pPr>
            <a:lvl6pPr marL="2743200" lvl="5" indent="-228600" algn="l">
              <a:lnSpc>
                <a:spcPct val="90000"/>
              </a:lnSpc>
              <a:spcBef>
                <a:spcPts val="500"/>
              </a:spcBef>
              <a:spcAft>
                <a:spcPct val="0"/>
              </a:spcAft>
              <a:buClr>
                <a:srgbClr val="888888"/>
              </a:buClr>
              <a:buSzPts val="1600"/>
              <a:buNone/>
              <a:defRPr sz="1600">
                <a:solidFill>
                  <a:srgbClr val="888888"/>
                </a:solidFill>
              </a:defRPr>
            </a:lvl6pPr>
            <a:lvl7pPr marL="3200400" lvl="6" indent="-228600" algn="l">
              <a:lnSpc>
                <a:spcPct val="90000"/>
              </a:lnSpc>
              <a:spcBef>
                <a:spcPts val="500"/>
              </a:spcBef>
              <a:spcAft>
                <a:spcPct val="0"/>
              </a:spcAft>
              <a:buClr>
                <a:srgbClr val="888888"/>
              </a:buClr>
              <a:buSzPts val="1600"/>
              <a:buNone/>
              <a:defRPr sz="1600">
                <a:solidFill>
                  <a:srgbClr val="888888"/>
                </a:solidFill>
              </a:defRPr>
            </a:lvl7pPr>
            <a:lvl8pPr marL="3657600" lvl="7" indent="-228600" algn="l">
              <a:lnSpc>
                <a:spcPct val="90000"/>
              </a:lnSpc>
              <a:spcBef>
                <a:spcPts val="500"/>
              </a:spcBef>
              <a:spcAft>
                <a:spcPct val="0"/>
              </a:spcAft>
              <a:buClr>
                <a:srgbClr val="888888"/>
              </a:buClr>
              <a:buSzPts val="1600"/>
              <a:buNone/>
              <a:defRPr sz="1600">
                <a:solidFill>
                  <a:srgbClr val="888888"/>
                </a:solidFill>
              </a:defRPr>
            </a:lvl8pPr>
            <a:lvl9pPr marL="4114800" lvl="8" indent="-228600" algn="l">
              <a:lnSpc>
                <a:spcPct val="90000"/>
              </a:lnSpc>
              <a:spcBef>
                <a:spcPts val="500"/>
              </a:spcBef>
              <a:spcAft>
                <a:spcPct val="0"/>
              </a:spcAft>
              <a:buClr>
                <a:srgbClr val="888888"/>
              </a:buClr>
              <a:buSzPts val="1600"/>
              <a:buNone/>
              <a:defRPr sz="1600">
                <a:solidFill>
                  <a:srgbClr val="888888"/>
                </a:solidFill>
              </a:defRPr>
            </a:lvl9pPr>
          </a:lstStyle>
          <a:p>
            <a:endParaRPr/>
          </a:p>
        </p:txBody>
      </p:sp>
      <p:sp>
        <p:nvSpPr>
          <p:cNvPr id="37" name="Google Shape;37;p6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8" name="Google Shape;38;p6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9" name="Google Shape;39;p6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0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wo Content" type="twoObj">
  <p:cSld name="TWO_OBJECTS">
    <p:spTree>
      <p:nvGrpSpPr>
        <p:cNvPr id="1" name="Shape 40"/>
        <p:cNvGrpSpPr/>
        <p:nvPr/>
      </p:nvGrpSpPr>
      <p:grpSpPr>
        <a:xfrm>
          <a:off x="0" y="0"/>
          <a:ext cx="0" cy="0"/>
        </a:xfrm>
      </p:grpSpPr>
      <p:sp>
        <p:nvSpPr>
          <p:cNvPr id="41" name="Google Shape;41;p6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2" name="Google Shape;42;p6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3" name="Google Shape;43;p6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4" name="Google Shape;44;p6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5" name="Google Shape;45;p6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6" name="Google Shape;46;p6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0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mparison" type="twoTxTwoObj">
  <p:cSld name="TWO_OBJECTS_WITH_TEXT">
    <p:spTree>
      <p:nvGrpSpPr>
        <p:cNvPr id="1" name="Shape 47"/>
        <p:cNvGrpSpPr/>
        <p:nvPr/>
      </p:nvGrpSpPr>
      <p:grpSpPr>
        <a:xfrm>
          <a:off x="0" y="0"/>
          <a:ext cx="0" cy="0"/>
        </a:xfrm>
      </p:grpSpPr>
      <p:sp>
        <p:nvSpPr>
          <p:cNvPr id="48" name="Google Shape;48;p6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9" name="Google Shape;49;p6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0" name="Google Shape;50;p6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1" name="Google Shape;51;p6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2" name="Google Shape;52;p6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3" name="Google Shape;53;p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4" name="Google Shape;54;p6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5" name="Google Shape;55;p6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0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Only" type="titleOnly">
  <p:cSld name="TITLE_ONLY">
    <p:spTree>
      <p:nvGrpSpPr>
        <p:cNvPr id="1" name="Shape 56"/>
        <p:cNvGrpSpPr/>
        <p:nvPr/>
      </p:nvGrpSpPr>
      <p:grpSpPr>
        <a:xfrm>
          <a:off x="0" y="0"/>
          <a:ext cx="0" cy="0"/>
        </a:xfrm>
      </p:grpSpPr>
      <p:sp>
        <p:nvSpPr>
          <p:cNvPr id="57" name="Google Shape;57;p6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58" name="Google Shape;58;p6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9" name="Google Shape;59;p6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0" name="Google Shape;60;p6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0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ntent with Caption" type="objTx">
  <p:cSld name="OBJECT_WITH_CAPTION_TEXT">
    <p:spTree>
      <p:nvGrpSpPr>
        <p:cNvPr id="1" name="Shape 61"/>
        <p:cNvGrpSpPr/>
        <p:nvPr/>
      </p:nvGrpSpPr>
      <p:grpSpPr>
        <a:xfrm>
          <a:off x="0" y="0"/>
          <a:ext cx="0" cy="0"/>
        </a:xfrm>
      </p:grpSpPr>
      <p:sp>
        <p:nvSpPr>
          <p:cNvPr id="62" name="Google Shape;62;p6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63" name="Google Shape;63;p6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ct val="0"/>
              </a:spcAft>
              <a:buClr>
                <a:schemeClr val="dk1"/>
              </a:buClr>
              <a:buSzPts val="3200"/>
              <a:buChar char="•"/>
              <a:defRPr sz="3200"/>
            </a:lvl1pPr>
            <a:lvl2pPr marL="914400" lvl="1" indent="-406400" algn="l">
              <a:lnSpc>
                <a:spcPct val="90000"/>
              </a:lnSpc>
              <a:spcBef>
                <a:spcPts val="500"/>
              </a:spcBef>
              <a:spcAft>
                <a:spcPct val="0"/>
              </a:spcAft>
              <a:buClr>
                <a:schemeClr val="dk1"/>
              </a:buClr>
              <a:buSzPts val="2800"/>
              <a:buChar char="•"/>
              <a:defRPr sz="2800"/>
            </a:lvl2pPr>
            <a:lvl3pPr marL="1371600" lvl="2" indent="-381000" algn="l">
              <a:lnSpc>
                <a:spcPct val="90000"/>
              </a:lnSpc>
              <a:spcBef>
                <a:spcPts val="500"/>
              </a:spcBef>
              <a:spcAft>
                <a:spcPct val="0"/>
              </a:spcAft>
              <a:buClr>
                <a:schemeClr val="dk1"/>
              </a:buClr>
              <a:buSzPts val="2400"/>
              <a:buChar char="•"/>
              <a:defRPr sz="2400"/>
            </a:lvl3pPr>
            <a:lvl4pPr marL="1828800" lvl="3" indent="-355600" algn="l">
              <a:lnSpc>
                <a:spcPct val="90000"/>
              </a:lnSpc>
              <a:spcBef>
                <a:spcPts val="500"/>
              </a:spcBef>
              <a:spcAft>
                <a:spcPct val="0"/>
              </a:spcAft>
              <a:buClr>
                <a:schemeClr val="dk1"/>
              </a:buClr>
              <a:buSzPts val="2000"/>
              <a:buChar char="•"/>
              <a:defRPr sz="2000"/>
            </a:lvl4pPr>
            <a:lvl5pPr marL="2286000" lvl="4" indent="-355600" algn="l">
              <a:lnSpc>
                <a:spcPct val="90000"/>
              </a:lnSpc>
              <a:spcBef>
                <a:spcPts val="500"/>
              </a:spcBef>
              <a:spcAft>
                <a:spcPct val="0"/>
              </a:spcAft>
              <a:buClr>
                <a:schemeClr val="dk1"/>
              </a:buClr>
              <a:buSzPts val="2000"/>
              <a:buChar char="•"/>
              <a:defRPr sz="2000"/>
            </a:lvl5pPr>
            <a:lvl6pPr marL="2743200" lvl="5" indent="-355600" algn="l">
              <a:lnSpc>
                <a:spcPct val="90000"/>
              </a:lnSpc>
              <a:spcBef>
                <a:spcPts val="500"/>
              </a:spcBef>
              <a:spcAft>
                <a:spcPct val="0"/>
              </a:spcAft>
              <a:buClr>
                <a:schemeClr val="dk1"/>
              </a:buClr>
              <a:buSzPts val="2000"/>
              <a:buChar char="•"/>
              <a:defRPr sz="2000"/>
            </a:lvl6pPr>
            <a:lvl7pPr marL="3200400" lvl="6" indent="-355600" algn="l">
              <a:lnSpc>
                <a:spcPct val="90000"/>
              </a:lnSpc>
              <a:spcBef>
                <a:spcPts val="500"/>
              </a:spcBef>
              <a:spcAft>
                <a:spcPct val="0"/>
              </a:spcAft>
              <a:buClr>
                <a:schemeClr val="dk1"/>
              </a:buClr>
              <a:buSzPts val="2000"/>
              <a:buChar char="•"/>
              <a:defRPr sz="2000"/>
            </a:lvl7pPr>
            <a:lvl8pPr marL="3657600" lvl="7" indent="-355600" algn="l">
              <a:lnSpc>
                <a:spcPct val="90000"/>
              </a:lnSpc>
              <a:spcBef>
                <a:spcPts val="500"/>
              </a:spcBef>
              <a:spcAft>
                <a:spcPct val="0"/>
              </a:spcAft>
              <a:buClr>
                <a:schemeClr val="dk1"/>
              </a:buClr>
              <a:buSzPts val="2000"/>
              <a:buChar char="•"/>
              <a:defRPr sz="2000"/>
            </a:lvl8pPr>
            <a:lvl9pPr marL="4114800" lvl="8" indent="-355600" algn="l">
              <a:lnSpc>
                <a:spcPct val="90000"/>
              </a:lnSpc>
              <a:spcBef>
                <a:spcPts val="500"/>
              </a:spcBef>
              <a:spcAft>
                <a:spcPct val="0"/>
              </a:spcAft>
              <a:buClr>
                <a:schemeClr val="dk1"/>
              </a:buClr>
              <a:buSzPts val="2000"/>
              <a:buChar char="•"/>
              <a:defRPr sz="2000"/>
            </a:lvl9pPr>
          </a:lstStyle>
          <a:p>
            <a:endParaRPr/>
          </a:p>
        </p:txBody>
      </p:sp>
      <p:sp>
        <p:nvSpPr>
          <p:cNvPr id="64" name="Google Shape;64;p6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65" name="Google Shape;65;p6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6" name="Google Shape;66;p6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7" name="Google Shape;67;p6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vertTitleAndTx" preserve="1">
  <p:cSld name="Vertical Title and Text">
    <p:spTree>
      <p:nvGrpSpPr>
        <p:cNvPr id="1" name="" title=""/>
        <p:cNvGrpSpPr/>
        <p:nvPr/>
      </p:nvGrpSpPr>
      <p:grpSpPr>
        <a:xfrm>
          <a:off x="0" y="0"/>
          <a:ext cx="0" cy="0"/>
        </a:xfrm>
      </p:grpSpPr>
      <p:sp>
        <p:nvSpPr>
          <p:cNvPr id="2" name="Vertical Title 1" title=""/>
          <p:cNvSpPr>
            <a:spLocks noGrp="1"/>
          </p:cNvSpPr>
          <p:nvPr>
            <p:ph type="title" orient="vert"/>
          </p:nvPr>
        </p:nvSpPr>
        <p:spPr/>
        <p:txBody>
          <a:bodyPr vert="eaVert"/>
          <a:lstStyle/>
          <a:p>
            <a:r>
              <a:rPr lang="en-US" smtClean="0"/>
              <a:t>Click to edit Master title style</a:t>
            </a:r>
            <a:endParaRPr lang="en-US"/>
          </a:p>
        </p:txBody>
      </p:sp>
      <p:sp>
        <p:nvSpPr>
          <p:cNvPr id="3" name="Vertical Text Placeholder 2" title=""/>
          <p:cNvSpPr>
            <a:spLocks noGrp="1"/>
          </p:cNvSpPr>
          <p:nvPr>
            <p:ph type="body" orient="vert" idx="1"/>
          </p:nvPr>
        </p:nvSpPr>
        <p:spPr/>
        <p:txBody>
          <a:bodyPr vert="eaVert"/>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title=""/>
          <p:cNvSpPr>
            <a:spLocks noGrp="1"/>
          </p:cNvSpPr>
          <p:nvPr>
            <p:ph type="dt" sz="half" idx="2"/>
          </p:nvPr>
        </p:nvSpPr>
        <p:spPr/>
        <p:txBody>
          <a:bodyPr/>
          <a:lstStyle/>
          <a:p>
            <a:fld id="{125E728C-816D-47C8-B66A-0AC5222AF0D6}" type="datetimeFigureOut">
              <a:rPr lang="en-US" smtClean="0"/>
              <a:t>11/7/2009</a:t>
            </a:fld>
            <a:endParaRPr lang="en-US"/>
          </a:p>
        </p:txBody>
      </p:sp>
      <p:sp>
        <p:nvSpPr>
          <p:cNvPr id="5" name="Footer Placeholder 4" title=""/>
          <p:cNvSpPr>
            <a:spLocks noGrp="1"/>
          </p:cNvSpPr>
          <p:nvPr>
            <p:ph type="ftr" sz="quarter" idx="3"/>
          </p:nvPr>
        </p:nvSpPr>
        <p:spPr/>
        <p:txBody>
          <a:bodyPr/>
          <a:lstStyle/>
          <a:p>
            <a:endParaRPr lang="en-US"/>
          </a:p>
        </p:txBody>
      </p:sp>
      <p:sp>
        <p:nvSpPr>
          <p:cNvPr id="6" name="Slide Number Placeholder 5" title=""/>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11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Picture with Caption" type="picTx">
  <p:cSld name="PICTURE_WITH_CAPTION_TEXT">
    <p:spTree>
      <p:nvGrpSpPr>
        <p:cNvPr id="1" name="Shape 68"/>
        <p:cNvGrpSpPr/>
        <p:nvPr/>
      </p:nvGrpSpPr>
      <p:grpSpPr>
        <a:xfrm>
          <a:off x="0" y="0"/>
          <a:ext cx="0" cy="0"/>
        </a:xfrm>
      </p:grpSpPr>
      <p:sp>
        <p:nvSpPr>
          <p:cNvPr id="69" name="Google Shape;69;p6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0" name="Google Shape;70;p68"/>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1" name="Google Shape;71;p6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72" name="Google Shape;72;p6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3" name="Google Shape;73;p6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4" name="Google Shape;74;p6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1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Vertical Text" type="vertTx">
  <p:cSld name="VERTICAL_TEXT">
    <p:spTree>
      <p:nvGrpSpPr>
        <p:cNvPr id="1" name="Shape 75"/>
        <p:cNvGrpSpPr/>
        <p:nvPr/>
      </p:nvGrpSpPr>
      <p:grpSpPr>
        <a:xfrm>
          <a:off x="0" y="0"/>
          <a:ext cx="0" cy="0"/>
        </a:xfrm>
      </p:grpSpPr>
      <p:sp>
        <p:nvSpPr>
          <p:cNvPr id="76" name="Google Shape;76;p6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7" name="Google Shape;77;p6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78" name="Google Shape;78;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9" name="Google Shape;79;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0" name="Google Shape;80;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1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Vertical Title and Text" type="vertTitleAndTx">
  <p:cSld name="VERTICAL_TITLE_AND_VERTICAL_TEXT">
    <p:spTree>
      <p:nvGrpSpPr>
        <p:cNvPr id="1" name="Shape 81"/>
        <p:cNvGrpSpPr/>
        <p:nvPr/>
      </p:nvGrpSpPr>
      <p:grpSpPr>
        <a:xfrm>
          <a:off x="0" y="0"/>
          <a:ext cx="0" cy="0"/>
        </a:xfrm>
      </p:grpSpPr>
      <p:sp>
        <p:nvSpPr>
          <p:cNvPr id="82" name="Google Shape;82;p7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83" name="Google Shape;83;p7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84" name="Google Shape;84;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5" name="Google Shape;85;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6" name="Google Shape;86;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1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1_Титульный слайд">
  <p:cSld name="1_Титульный слайд">
    <p:spTree>
      <p:nvGrpSpPr>
        <p:cNvPr id="1" name="Shape 87"/>
        <p:cNvGrpSpPr/>
        <p:nvPr/>
      </p:nvGrpSpPr>
      <p:grpSpPr>
        <a:xfrm>
          <a:off x="0" y="0"/>
          <a:ext cx="0" cy="0"/>
        </a:xfrm>
      </p:grpSpPr>
      <p:sp>
        <p:nvSpPr>
          <p:cNvPr id="88" name="Google Shape;88;p71"/>
          <p:cNvSpPr/>
          <p:nvPr/>
        </p:nvSpPr>
        <p:spPr>
          <a:xfrm>
            <a:off x="-19050" y="1905000"/>
            <a:ext cx="12211051" cy="4953000"/>
          </a:xfrm>
          <a:prstGeom prst="rect">
            <a:avLst/>
          </a:prstGeom>
          <a:solidFill>
            <a:srgbClr val="D8D8D8"/>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89" name="Google Shape;89;p71"/>
          <p:cNvSpPr/>
          <p:nvPr/>
        </p:nvSpPr>
        <p:spPr>
          <a:xfrm>
            <a:off x="-19050" y="0"/>
            <a:ext cx="12211050" cy="4438650"/>
          </a:xfrm>
          <a:custGeom>
            <a:rect l="l" t="t" r="r" b="b"/>
            <a:pathLst>
              <a:path w="12211050" h="4438650" extrusionOk="0">
                <a:moveTo>
                  <a:pt x="19050" y="0"/>
                </a:moveTo>
                <a:lnTo>
                  <a:pt x="12211050" y="0"/>
                </a:lnTo>
                <a:lnTo>
                  <a:pt x="12211050" y="4438650"/>
                </a:lnTo>
                <a:lnTo>
                  <a:pt x="0" y="3219450"/>
                </a:lnTo>
                <a:lnTo>
                  <a:pt x="19050" y="0"/>
                </a:lnTo>
                <a:close/>
              </a:path>
            </a:pathLst>
          </a:custGeom>
          <a:solidFill>
            <a:srgbClr val="171616"/>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0" name="Google Shape;90;p71"/>
          <p:cNvSpPr/>
          <p:nvPr/>
        </p:nvSpPr>
        <p:spPr>
          <a:xfrm>
            <a:off x="1085850" y="1009650"/>
            <a:ext cx="10020300" cy="5238750"/>
          </a:xfrm>
          <a:prstGeom prst="rect">
            <a:avLst/>
          </a:prstGeom>
          <a:solidFill>
            <a:schemeClr val="lt1"/>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1" name="Google Shape;91;p71"/>
          <p:cNvSpPr>
            <a:spLocks noGrp="1"/>
          </p:cNvSpPr>
          <p:nvPr>
            <p:ph type="pic" idx="2"/>
          </p:nvPr>
        </p:nvSpPr>
        <p:spPr>
          <a:xfrm>
            <a:off x="1847850" y="2819400"/>
            <a:ext cx="8496300" cy="280035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p:timing/>
</p:sldLayout>
</file>

<file path=ppt/slideLayouts/slideLayout11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Content" type="obj">
  <p:cSld name="OBJECT">
    <p:spTree>
      <p:nvGrpSpPr>
        <p:cNvPr id="1" name="Shape 15"/>
        <p:cNvGrpSpPr/>
        <p:nvPr/>
      </p:nvGrpSpPr>
      <p:grpSpPr>
        <a:xfrm>
          <a:off x="0" y="0"/>
          <a:ext cx="0" cy="0"/>
        </a:xfrm>
      </p:grpSpPr>
      <p:sp>
        <p:nvSpPr>
          <p:cNvPr id="16" name="Google Shape;16;p5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17" name="Google Shape;17;p5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18" name="Google Shape;18;p5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19" name="Google Shape;19;p5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0" name="Google Shape;20;p5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1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ntent" type="objOnly">
  <p:cSld name="OBJECT_ONLY">
    <p:spTree>
      <p:nvGrpSpPr>
        <p:cNvPr id="1" name="Shape 21"/>
        <p:cNvGrpSpPr/>
        <p:nvPr/>
      </p:nvGrpSpPr>
      <p:grpSpPr>
        <a:xfrm>
          <a:off x="0" y="0"/>
          <a:ext cx="0" cy="0"/>
        </a:xfrm>
      </p:grpSpPr>
      <p:sp>
        <p:nvSpPr>
          <p:cNvPr id="22" name="Google Shape;22;p60"/>
          <p:cNvSpPr txBox="1">
            <a:spLocks noGrp="1"/>
          </p:cNvSpPr>
          <p:nvPr>
            <p:ph type="body" idx="1"/>
          </p:nvPr>
        </p:nvSpPr>
        <p:spPr>
          <a:xfrm>
            <a:off x="609600" y="274639"/>
            <a:ext cx="10972800" cy="58515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23" name="Google Shape;23;p6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spcBef>
                <a:spcPct val="0"/>
              </a:spcBef>
              <a:buNone/>
              <a:defRPr sz="1200">
                <a:solidFill>
                  <a:srgbClr val="888888"/>
                </a:solidFill>
                <a:latin typeface="Calibri"/>
                <a:ea typeface="Calibri"/>
                <a:cs typeface="Calibri"/>
                <a:sym typeface="Calibri"/>
              </a:defRPr>
            </a:lvl1pPr>
            <a:lvl2pPr marL="0" marR="0" lvl="1" indent="0" algn="r">
              <a:spcBef>
                <a:spcPct val="0"/>
              </a:spcBef>
              <a:buNone/>
              <a:defRPr sz="1200">
                <a:solidFill>
                  <a:srgbClr val="888888"/>
                </a:solidFill>
                <a:latin typeface="Calibri"/>
                <a:ea typeface="Calibri"/>
                <a:cs typeface="Calibri"/>
                <a:sym typeface="Calibri"/>
              </a:defRPr>
            </a:lvl2pPr>
            <a:lvl3pPr marL="0" marR="0" lvl="2" indent="0" algn="r">
              <a:spcBef>
                <a:spcPct val="0"/>
              </a:spcBef>
              <a:buNone/>
              <a:defRPr sz="1200">
                <a:solidFill>
                  <a:srgbClr val="888888"/>
                </a:solidFill>
                <a:latin typeface="Calibri"/>
                <a:ea typeface="Calibri"/>
                <a:cs typeface="Calibri"/>
                <a:sym typeface="Calibri"/>
              </a:defRPr>
            </a:lvl3pPr>
            <a:lvl4pPr marL="0" marR="0" lvl="3" indent="0" algn="r">
              <a:spcBef>
                <a:spcPct val="0"/>
              </a:spcBef>
              <a:buNone/>
              <a:defRPr sz="1200">
                <a:solidFill>
                  <a:srgbClr val="888888"/>
                </a:solidFill>
                <a:latin typeface="Calibri"/>
                <a:ea typeface="Calibri"/>
                <a:cs typeface="Calibri"/>
                <a:sym typeface="Calibri"/>
              </a:defRPr>
            </a:lvl4pPr>
            <a:lvl5pPr marL="0" marR="0" lvl="4" indent="0" algn="r">
              <a:spcBef>
                <a:spcPct val="0"/>
              </a:spcBef>
              <a:buNone/>
              <a:defRPr sz="1200">
                <a:solidFill>
                  <a:srgbClr val="888888"/>
                </a:solidFill>
                <a:latin typeface="Calibri"/>
                <a:ea typeface="Calibri"/>
                <a:cs typeface="Calibri"/>
                <a:sym typeface="Calibri"/>
              </a:defRPr>
            </a:lvl5pPr>
            <a:lvl6pPr marL="0" marR="0" lvl="5" indent="0" algn="r">
              <a:spcBef>
                <a:spcPct val="0"/>
              </a:spcBef>
              <a:buNone/>
              <a:defRPr sz="1200">
                <a:solidFill>
                  <a:srgbClr val="888888"/>
                </a:solidFill>
                <a:latin typeface="Calibri"/>
                <a:ea typeface="Calibri"/>
                <a:cs typeface="Calibri"/>
                <a:sym typeface="Calibri"/>
              </a:defRPr>
            </a:lvl6pPr>
            <a:lvl7pPr marL="0" marR="0" lvl="6" indent="0" algn="r">
              <a:spcBef>
                <a:spcPct val="0"/>
              </a:spcBef>
              <a:buNone/>
              <a:defRPr sz="1200">
                <a:solidFill>
                  <a:srgbClr val="888888"/>
                </a:solidFill>
                <a:latin typeface="Calibri"/>
                <a:ea typeface="Calibri"/>
                <a:cs typeface="Calibri"/>
                <a:sym typeface="Calibri"/>
              </a:defRPr>
            </a:lvl7pPr>
            <a:lvl8pPr marL="0" marR="0" lvl="7" indent="0" algn="r">
              <a:spcBef>
                <a:spcPct val="0"/>
              </a:spcBef>
              <a:buNone/>
              <a:defRPr sz="1200">
                <a:solidFill>
                  <a:srgbClr val="888888"/>
                </a:solidFill>
                <a:latin typeface="Calibri"/>
                <a:ea typeface="Calibri"/>
                <a:cs typeface="Calibri"/>
                <a:sym typeface="Calibri"/>
              </a:defRPr>
            </a:lvl8pPr>
            <a:lvl9pPr marL="0" marR="0" lvl="8" indent="0" algn="r">
              <a:spcBef>
                <a:spcPct val="0"/>
              </a:spcBef>
              <a:buNone/>
              <a:defRPr sz="1200">
                <a:solidFill>
                  <a:srgbClr val="888888"/>
                </a:solidFill>
                <a:latin typeface="Calibri"/>
                <a:ea typeface="Calibri"/>
                <a:cs typeface="Calibri"/>
                <a:sym typeface="Calibri"/>
              </a:defRPr>
            </a:lvl9pPr>
          </a:lstStyle>
          <a:p>
            <a:pPr marL="0" lvl="0" indent="0" algn="r" rtl="0">
              <a:spcBef>
                <a:spcPct val="0"/>
              </a:spcBef>
              <a:spcAft>
                <a:spcPct val="0"/>
              </a:spcAft>
              <a:buNone/>
            </a:pPr>
            <a:r>
              <a:rPr lang="en-US"/>
              <a:t>1.</a:t>
            </a:r>
            <a:fld id="{00000000-1234-1234-1234-123412341234}" type="slidenum">
              <a:rPr lang="en-US"/>
              <a:t>‹#›</a:t>
            </a:fld>
            <a:endParaRPr/>
          </a:p>
        </p:txBody>
      </p:sp>
    </p:spTree>
  </p:cSld>
  <p:clrMapOvr>
    <a:masterClrMapping/>
  </p:clrMapOvr>
  <p:transition/>
  <p:timing/>
</p:sldLayout>
</file>

<file path=ppt/slideLayouts/slideLayout11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Blank" type="blank">
  <p:cSld name="BLANK">
    <p:spTree>
      <p:nvGrpSpPr>
        <p:cNvPr id="1" name="Shape 24"/>
        <p:cNvGrpSpPr/>
        <p:nvPr/>
      </p:nvGrpSpPr>
      <p:grpSpPr>
        <a:xfrm>
          <a:off x="0" y="0"/>
          <a:ext cx="0" cy="0"/>
        </a:xfrm>
      </p:grpSpPr>
      <p:sp>
        <p:nvSpPr>
          <p:cNvPr id="25" name="Google Shape;25;p6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6" name="Google Shape;26;p6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7" name="Google Shape;27;p6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1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Slide" type="title">
  <p:cSld name="TITLE">
    <p:spTree>
      <p:nvGrpSpPr>
        <p:cNvPr id="1" name="Shape 28"/>
        <p:cNvGrpSpPr/>
        <p:nvPr/>
      </p:nvGrpSpPr>
      <p:grpSpPr>
        <a:xfrm>
          <a:off x="0" y="0"/>
          <a:ext cx="0" cy="0"/>
        </a:xfrm>
      </p:grpSpPr>
      <p:sp>
        <p:nvSpPr>
          <p:cNvPr id="29" name="Google Shape;29;p6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0" name="Google Shape;30;p6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ct val="0"/>
              </a:spcAft>
              <a:buClr>
                <a:schemeClr val="dk1"/>
              </a:buClr>
              <a:buSzPts val="2400"/>
              <a:buNone/>
              <a:defRPr sz="2400"/>
            </a:lvl1pPr>
            <a:lvl2pPr lvl="1" algn="ctr">
              <a:lnSpc>
                <a:spcPct val="90000"/>
              </a:lnSpc>
              <a:spcBef>
                <a:spcPts val="500"/>
              </a:spcBef>
              <a:spcAft>
                <a:spcPct val="0"/>
              </a:spcAft>
              <a:buClr>
                <a:schemeClr val="dk1"/>
              </a:buClr>
              <a:buSzPts val="2000"/>
              <a:buNone/>
              <a:defRPr sz="2000"/>
            </a:lvl2pPr>
            <a:lvl3pPr lvl="2" algn="ctr">
              <a:lnSpc>
                <a:spcPct val="90000"/>
              </a:lnSpc>
              <a:spcBef>
                <a:spcPts val="500"/>
              </a:spcBef>
              <a:spcAft>
                <a:spcPct val="0"/>
              </a:spcAft>
              <a:buClr>
                <a:schemeClr val="dk1"/>
              </a:buClr>
              <a:buSzPts val="1800"/>
              <a:buNone/>
              <a:defRPr sz="1800"/>
            </a:lvl3pPr>
            <a:lvl4pPr lvl="3" algn="ctr">
              <a:lnSpc>
                <a:spcPct val="90000"/>
              </a:lnSpc>
              <a:spcBef>
                <a:spcPts val="500"/>
              </a:spcBef>
              <a:spcAft>
                <a:spcPct val="0"/>
              </a:spcAft>
              <a:buClr>
                <a:schemeClr val="dk1"/>
              </a:buClr>
              <a:buSzPts val="1600"/>
              <a:buNone/>
              <a:defRPr sz="1600"/>
            </a:lvl4pPr>
            <a:lvl5pPr lvl="4" algn="ctr">
              <a:lnSpc>
                <a:spcPct val="90000"/>
              </a:lnSpc>
              <a:spcBef>
                <a:spcPts val="500"/>
              </a:spcBef>
              <a:spcAft>
                <a:spcPct val="0"/>
              </a:spcAft>
              <a:buClr>
                <a:schemeClr val="dk1"/>
              </a:buClr>
              <a:buSzPts val="1600"/>
              <a:buNone/>
              <a:defRPr sz="1600"/>
            </a:lvl5pPr>
            <a:lvl6pPr lvl="5" algn="ctr">
              <a:lnSpc>
                <a:spcPct val="90000"/>
              </a:lnSpc>
              <a:spcBef>
                <a:spcPts val="500"/>
              </a:spcBef>
              <a:spcAft>
                <a:spcPct val="0"/>
              </a:spcAft>
              <a:buClr>
                <a:schemeClr val="dk1"/>
              </a:buClr>
              <a:buSzPts val="1600"/>
              <a:buNone/>
              <a:defRPr sz="1600"/>
            </a:lvl6pPr>
            <a:lvl7pPr lvl="6" algn="ctr">
              <a:lnSpc>
                <a:spcPct val="90000"/>
              </a:lnSpc>
              <a:spcBef>
                <a:spcPts val="500"/>
              </a:spcBef>
              <a:spcAft>
                <a:spcPct val="0"/>
              </a:spcAft>
              <a:buClr>
                <a:schemeClr val="dk1"/>
              </a:buClr>
              <a:buSzPts val="1600"/>
              <a:buNone/>
              <a:defRPr sz="1600"/>
            </a:lvl7pPr>
            <a:lvl8pPr lvl="7" algn="ctr">
              <a:lnSpc>
                <a:spcPct val="90000"/>
              </a:lnSpc>
              <a:spcBef>
                <a:spcPts val="500"/>
              </a:spcBef>
              <a:spcAft>
                <a:spcPct val="0"/>
              </a:spcAft>
              <a:buClr>
                <a:schemeClr val="dk1"/>
              </a:buClr>
              <a:buSzPts val="1600"/>
              <a:buNone/>
              <a:defRPr sz="1600"/>
            </a:lvl8pPr>
            <a:lvl9pPr lvl="8" algn="ctr">
              <a:lnSpc>
                <a:spcPct val="90000"/>
              </a:lnSpc>
              <a:spcBef>
                <a:spcPts val="500"/>
              </a:spcBef>
              <a:spcAft>
                <a:spcPct val="0"/>
              </a:spcAft>
              <a:buClr>
                <a:schemeClr val="dk1"/>
              </a:buClr>
              <a:buSzPts val="1600"/>
              <a:buNone/>
              <a:defRPr sz="1600"/>
            </a:lvl9pPr>
          </a:lstStyle>
          <a:p>
            <a:endParaRPr/>
          </a:p>
        </p:txBody>
      </p:sp>
      <p:sp>
        <p:nvSpPr>
          <p:cNvPr id="31" name="Google Shape;31;p6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2" name="Google Shape;32;p6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3" name="Google Shape;33;p6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1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Section Header" type="secHead">
  <p:cSld name="SECTION_HEADER">
    <p:spTree>
      <p:nvGrpSpPr>
        <p:cNvPr id="1" name="Shape 34"/>
        <p:cNvGrpSpPr/>
        <p:nvPr/>
      </p:nvGrpSpPr>
      <p:grpSpPr>
        <a:xfrm>
          <a:off x="0" y="0"/>
          <a:ext cx="0" cy="0"/>
        </a:xfrm>
      </p:grpSpPr>
      <p:sp>
        <p:nvSpPr>
          <p:cNvPr id="35" name="Google Shape;35;p6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6" name="Google Shape;36;p6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rgbClr val="888888"/>
              </a:buClr>
              <a:buSzPts val="2400"/>
              <a:buNone/>
              <a:defRPr sz="2400">
                <a:solidFill>
                  <a:srgbClr val="888888"/>
                </a:solidFill>
              </a:defRPr>
            </a:lvl1pPr>
            <a:lvl2pPr marL="914400" lvl="1" indent="-228600" algn="l">
              <a:lnSpc>
                <a:spcPct val="90000"/>
              </a:lnSpc>
              <a:spcBef>
                <a:spcPts val="500"/>
              </a:spcBef>
              <a:spcAft>
                <a:spcPct val="0"/>
              </a:spcAft>
              <a:buClr>
                <a:srgbClr val="888888"/>
              </a:buClr>
              <a:buSzPts val="2000"/>
              <a:buNone/>
              <a:defRPr sz="2000">
                <a:solidFill>
                  <a:srgbClr val="888888"/>
                </a:solidFill>
              </a:defRPr>
            </a:lvl2pPr>
            <a:lvl3pPr marL="1371600" lvl="2" indent="-228600" algn="l">
              <a:lnSpc>
                <a:spcPct val="90000"/>
              </a:lnSpc>
              <a:spcBef>
                <a:spcPts val="500"/>
              </a:spcBef>
              <a:spcAft>
                <a:spcPct val="0"/>
              </a:spcAft>
              <a:buClr>
                <a:srgbClr val="888888"/>
              </a:buClr>
              <a:buSzPts val="1800"/>
              <a:buNone/>
              <a:defRPr sz="1800">
                <a:solidFill>
                  <a:srgbClr val="888888"/>
                </a:solidFill>
              </a:defRPr>
            </a:lvl3pPr>
            <a:lvl4pPr marL="1828800" lvl="3" indent="-228600" algn="l">
              <a:lnSpc>
                <a:spcPct val="90000"/>
              </a:lnSpc>
              <a:spcBef>
                <a:spcPts val="500"/>
              </a:spcBef>
              <a:spcAft>
                <a:spcPct val="0"/>
              </a:spcAft>
              <a:buClr>
                <a:srgbClr val="888888"/>
              </a:buClr>
              <a:buSzPts val="1600"/>
              <a:buNone/>
              <a:defRPr sz="1600">
                <a:solidFill>
                  <a:srgbClr val="888888"/>
                </a:solidFill>
              </a:defRPr>
            </a:lvl4pPr>
            <a:lvl5pPr marL="2286000" lvl="4" indent="-228600" algn="l">
              <a:lnSpc>
                <a:spcPct val="90000"/>
              </a:lnSpc>
              <a:spcBef>
                <a:spcPts val="500"/>
              </a:spcBef>
              <a:spcAft>
                <a:spcPct val="0"/>
              </a:spcAft>
              <a:buClr>
                <a:srgbClr val="888888"/>
              </a:buClr>
              <a:buSzPts val="1600"/>
              <a:buNone/>
              <a:defRPr sz="1600">
                <a:solidFill>
                  <a:srgbClr val="888888"/>
                </a:solidFill>
              </a:defRPr>
            </a:lvl5pPr>
            <a:lvl6pPr marL="2743200" lvl="5" indent="-228600" algn="l">
              <a:lnSpc>
                <a:spcPct val="90000"/>
              </a:lnSpc>
              <a:spcBef>
                <a:spcPts val="500"/>
              </a:spcBef>
              <a:spcAft>
                <a:spcPct val="0"/>
              </a:spcAft>
              <a:buClr>
                <a:srgbClr val="888888"/>
              </a:buClr>
              <a:buSzPts val="1600"/>
              <a:buNone/>
              <a:defRPr sz="1600">
                <a:solidFill>
                  <a:srgbClr val="888888"/>
                </a:solidFill>
              </a:defRPr>
            </a:lvl6pPr>
            <a:lvl7pPr marL="3200400" lvl="6" indent="-228600" algn="l">
              <a:lnSpc>
                <a:spcPct val="90000"/>
              </a:lnSpc>
              <a:spcBef>
                <a:spcPts val="500"/>
              </a:spcBef>
              <a:spcAft>
                <a:spcPct val="0"/>
              </a:spcAft>
              <a:buClr>
                <a:srgbClr val="888888"/>
              </a:buClr>
              <a:buSzPts val="1600"/>
              <a:buNone/>
              <a:defRPr sz="1600">
                <a:solidFill>
                  <a:srgbClr val="888888"/>
                </a:solidFill>
              </a:defRPr>
            </a:lvl7pPr>
            <a:lvl8pPr marL="3657600" lvl="7" indent="-228600" algn="l">
              <a:lnSpc>
                <a:spcPct val="90000"/>
              </a:lnSpc>
              <a:spcBef>
                <a:spcPts val="500"/>
              </a:spcBef>
              <a:spcAft>
                <a:spcPct val="0"/>
              </a:spcAft>
              <a:buClr>
                <a:srgbClr val="888888"/>
              </a:buClr>
              <a:buSzPts val="1600"/>
              <a:buNone/>
              <a:defRPr sz="1600">
                <a:solidFill>
                  <a:srgbClr val="888888"/>
                </a:solidFill>
              </a:defRPr>
            </a:lvl8pPr>
            <a:lvl9pPr marL="4114800" lvl="8" indent="-228600" algn="l">
              <a:lnSpc>
                <a:spcPct val="90000"/>
              </a:lnSpc>
              <a:spcBef>
                <a:spcPts val="500"/>
              </a:spcBef>
              <a:spcAft>
                <a:spcPct val="0"/>
              </a:spcAft>
              <a:buClr>
                <a:srgbClr val="888888"/>
              </a:buClr>
              <a:buSzPts val="1600"/>
              <a:buNone/>
              <a:defRPr sz="1600">
                <a:solidFill>
                  <a:srgbClr val="888888"/>
                </a:solidFill>
              </a:defRPr>
            </a:lvl9pPr>
          </a:lstStyle>
          <a:p>
            <a:endParaRPr/>
          </a:p>
        </p:txBody>
      </p:sp>
      <p:sp>
        <p:nvSpPr>
          <p:cNvPr id="37" name="Google Shape;37;p6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8" name="Google Shape;38;p6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9" name="Google Shape;39;p6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1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wo Content" type="twoObj">
  <p:cSld name="TWO_OBJECTS">
    <p:spTree>
      <p:nvGrpSpPr>
        <p:cNvPr id="1" name="Shape 40"/>
        <p:cNvGrpSpPr/>
        <p:nvPr/>
      </p:nvGrpSpPr>
      <p:grpSpPr>
        <a:xfrm>
          <a:off x="0" y="0"/>
          <a:ext cx="0" cy="0"/>
        </a:xfrm>
      </p:grpSpPr>
      <p:sp>
        <p:nvSpPr>
          <p:cNvPr id="41" name="Google Shape;41;p6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2" name="Google Shape;42;p6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3" name="Google Shape;43;p6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4" name="Google Shape;44;p6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5" name="Google Shape;45;p6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6" name="Google Shape;46;p6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Content" type="obj">
  <p:cSld name="OBJECT">
    <p:spTree>
      <p:nvGrpSpPr>
        <p:cNvPr id="1" name="Shape 15"/>
        <p:cNvGrpSpPr/>
        <p:nvPr/>
      </p:nvGrpSpPr>
      <p:grpSpPr>
        <a:xfrm>
          <a:off x="0" y="0"/>
          <a:ext cx="0" cy="0"/>
        </a:xfrm>
      </p:grpSpPr>
      <p:sp>
        <p:nvSpPr>
          <p:cNvPr id="16" name="Google Shape;16;p7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17" name="Google Shape;17;p7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18" name="Google Shape;18;p7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19" name="Google Shape;19;p7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0" name="Google Shape;20;p7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2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mparison" type="twoTxTwoObj">
  <p:cSld name="TWO_OBJECTS_WITH_TEXT">
    <p:spTree>
      <p:nvGrpSpPr>
        <p:cNvPr id="1" name="Shape 47"/>
        <p:cNvGrpSpPr/>
        <p:nvPr/>
      </p:nvGrpSpPr>
      <p:grpSpPr>
        <a:xfrm>
          <a:off x="0" y="0"/>
          <a:ext cx="0" cy="0"/>
        </a:xfrm>
      </p:grpSpPr>
      <p:sp>
        <p:nvSpPr>
          <p:cNvPr id="48" name="Google Shape;48;p6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9" name="Google Shape;49;p6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0" name="Google Shape;50;p6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1" name="Google Shape;51;p6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2" name="Google Shape;52;p6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3" name="Google Shape;53;p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4" name="Google Shape;54;p6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5" name="Google Shape;55;p6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2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Only" type="titleOnly">
  <p:cSld name="TITLE_ONLY">
    <p:spTree>
      <p:nvGrpSpPr>
        <p:cNvPr id="1" name="Shape 56"/>
        <p:cNvGrpSpPr/>
        <p:nvPr/>
      </p:nvGrpSpPr>
      <p:grpSpPr>
        <a:xfrm>
          <a:off x="0" y="0"/>
          <a:ext cx="0" cy="0"/>
        </a:xfrm>
      </p:grpSpPr>
      <p:sp>
        <p:nvSpPr>
          <p:cNvPr id="57" name="Google Shape;57;p6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58" name="Google Shape;58;p6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9" name="Google Shape;59;p6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0" name="Google Shape;60;p6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2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ntent with Caption" type="objTx">
  <p:cSld name="OBJECT_WITH_CAPTION_TEXT">
    <p:spTree>
      <p:nvGrpSpPr>
        <p:cNvPr id="1" name="Shape 61"/>
        <p:cNvGrpSpPr/>
        <p:nvPr/>
      </p:nvGrpSpPr>
      <p:grpSpPr>
        <a:xfrm>
          <a:off x="0" y="0"/>
          <a:ext cx="0" cy="0"/>
        </a:xfrm>
      </p:grpSpPr>
      <p:sp>
        <p:nvSpPr>
          <p:cNvPr id="62" name="Google Shape;62;p6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63" name="Google Shape;63;p6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ct val="0"/>
              </a:spcAft>
              <a:buClr>
                <a:schemeClr val="dk1"/>
              </a:buClr>
              <a:buSzPts val="3200"/>
              <a:buChar char="•"/>
              <a:defRPr sz="3200"/>
            </a:lvl1pPr>
            <a:lvl2pPr marL="914400" lvl="1" indent="-406400" algn="l">
              <a:lnSpc>
                <a:spcPct val="90000"/>
              </a:lnSpc>
              <a:spcBef>
                <a:spcPts val="500"/>
              </a:spcBef>
              <a:spcAft>
                <a:spcPct val="0"/>
              </a:spcAft>
              <a:buClr>
                <a:schemeClr val="dk1"/>
              </a:buClr>
              <a:buSzPts val="2800"/>
              <a:buChar char="•"/>
              <a:defRPr sz="2800"/>
            </a:lvl2pPr>
            <a:lvl3pPr marL="1371600" lvl="2" indent="-381000" algn="l">
              <a:lnSpc>
                <a:spcPct val="90000"/>
              </a:lnSpc>
              <a:spcBef>
                <a:spcPts val="500"/>
              </a:spcBef>
              <a:spcAft>
                <a:spcPct val="0"/>
              </a:spcAft>
              <a:buClr>
                <a:schemeClr val="dk1"/>
              </a:buClr>
              <a:buSzPts val="2400"/>
              <a:buChar char="•"/>
              <a:defRPr sz="2400"/>
            </a:lvl3pPr>
            <a:lvl4pPr marL="1828800" lvl="3" indent="-355600" algn="l">
              <a:lnSpc>
                <a:spcPct val="90000"/>
              </a:lnSpc>
              <a:spcBef>
                <a:spcPts val="500"/>
              </a:spcBef>
              <a:spcAft>
                <a:spcPct val="0"/>
              </a:spcAft>
              <a:buClr>
                <a:schemeClr val="dk1"/>
              </a:buClr>
              <a:buSzPts val="2000"/>
              <a:buChar char="•"/>
              <a:defRPr sz="2000"/>
            </a:lvl4pPr>
            <a:lvl5pPr marL="2286000" lvl="4" indent="-355600" algn="l">
              <a:lnSpc>
                <a:spcPct val="90000"/>
              </a:lnSpc>
              <a:spcBef>
                <a:spcPts val="500"/>
              </a:spcBef>
              <a:spcAft>
                <a:spcPct val="0"/>
              </a:spcAft>
              <a:buClr>
                <a:schemeClr val="dk1"/>
              </a:buClr>
              <a:buSzPts val="2000"/>
              <a:buChar char="•"/>
              <a:defRPr sz="2000"/>
            </a:lvl5pPr>
            <a:lvl6pPr marL="2743200" lvl="5" indent="-355600" algn="l">
              <a:lnSpc>
                <a:spcPct val="90000"/>
              </a:lnSpc>
              <a:spcBef>
                <a:spcPts val="500"/>
              </a:spcBef>
              <a:spcAft>
                <a:spcPct val="0"/>
              </a:spcAft>
              <a:buClr>
                <a:schemeClr val="dk1"/>
              </a:buClr>
              <a:buSzPts val="2000"/>
              <a:buChar char="•"/>
              <a:defRPr sz="2000"/>
            </a:lvl6pPr>
            <a:lvl7pPr marL="3200400" lvl="6" indent="-355600" algn="l">
              <a:lnSpc>
                <a:spcPct val="90000"/>
              </a:lnSpc>
              <a:spcBef>
                <a:spcPts val="500"/>
              </a:spcBef>
              <a:spcAft>
                <a:spcPct val="0"/>
              </a:spcAft>
              <a:buClr>
                <a:schemeClr val="dk1"/>
              </a:buClr>
              <a:buSzPts val="2000"/>
              <a:buChar char="•"/>
              <a:defRPr sz="2000"/>
            </a:lvl7pPr>
            <a:lvl8pPr marL="3657600" lvl="7" indent="-355600" algn="l">
              <a:lnSpc>
                <a:spcPct val="90000"/>
              </a:lnSpc>
              <a:spcBef>
                <a:spcPts val="500"/>
              </a:spcBef>
              <a:spcAft>
                <a:spcPct val="0"/>
              </a:spcAft>
              <a:buClr>
                <a:schemeClr val="dk1"/>
              </a:buClr>
              <a:buSzPts val="2000"/>
              <a:buChar char="•"/>
              <a:defRPr sz="2000"/>
            </a:lvl8pPr>
            <a:lvl9pPr marL="4114800" lvl="8" indent="-355600" algn="l">
              <a:lnSpc>
                <a:spcPct val="90000"/>
              </a:lnSpc>
              <a:spcBef>
                <a:spcPts val="500"/>
              </a:spcBef>
              <a:spcAft>
                <a:spcPct val="0"/>
              </a:spcAft>
              <a:buClr>
                <a:schemeClr val="dk1"/>
              </a:buClr>
              <a:buSzPts val="2000"/>
              <a:buChar char="•"/>
              <a:defRPr sz="2000"/>
            </a:lvl9pPr>
          </a:lstStyle>
          <a:p>
            <a:endParaRPr/>
          </a:p>
        </p:txBody>
      </p:sp>
      <p:sp>
        <p:nvSpPr>
          <p:cNvPr id="64" name="Google Shape;64;p6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65" name="Google Shape;65;p6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6" name="Google Shape;66;p6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7" name="Google Shape;67;p6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2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Picture with Caption" type="picTx">
  <p:cSld name="PICTURE_WITH_CAPTION_TEXT">
    <p:spTree>
      <p:nvGrpSpPr>
        <p:cNvPr id="1" name="Shape 68"/>
        <p:cNvGrpSpPr/>
        <p:nvPr/>
      </p:nvGrpSpPr>
      <p:grpSpPr>
        <a:xfrm>
          <a:off x="0" y="0"/>
          <a:ext cx="0" cy="0"/>
        </a:xfrm>
      </p:grpSpPr>
      <p:sp>
        <p:nvSpPr>
          <p:cNvPr id="69" name="Google Shape;69;p6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0" name="Google Shape;70;p68"/>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1" name="Google Shape;71;p6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72" name="Google Shape;72;p6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3" name="Google Shape;73;p6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4" name="Google Shape;74;p6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2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Vertical Text" type="vertTx">
  <p:cSld name="VERTICAL_TEXT">
    <p:spTree>
      <p:nvGrpSpPr>
        <p:cNvPr id="1" name="Shape 75"/>
        <p:cNvGrpSpPr/>
        <p:nvPr/>
      </p:nvGrpSpPr>
      <p:grpSpPr>
        <a:xfrm>
          <a:off x="0" y="0"/>
          <a:ext cx="0" cy="0"/>
        </a:xfrm>
      </p:grpSpPr>
      <p:sp>
        <p:nvSpPr>
          <p:cNvPr id="76" name="Google Shape;76;p6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7" name="Google Shape;77;p6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78" name="Google Shape;78;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9" name="Google Shape;79;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0" name="Google Shape;80;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2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Vertical Title and Text" type="vertTitleAndTx">
  <p:cSld name="VERTICAL_TITLE_AND_VERTICAL_TEXT">
    <p:spTree>
      <p:nvGrpSpPr>
        <p:cNvPr id="1" name="Shape 81"/>
        <p:cNvGrpSpPr/>
        <p:nvPr/>
      </p:nvGrpSpPr>
      <p:grpSpPr>
        <a:xfrm>
          <a:off x="0" y="0"/>
          <a:ext cx="0" cy="0"/>
        </a:xfrm>
      </p:grpSpPr>
      <p:sp>
        <p:nvSpPr>
          <p:cNvPr id="82" name="Google Shape;82;p7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83" name="Google Shape;83;p7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84" name="Google Shape;84;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5" name="Google Shape;85;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6" name="Google Shape;86;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2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1_Титульный слайд">
  <p:cSld name="1_Титульный слайд">
    <p:spTree>
      <p:nvGrpSpPr>
        <p:cNvPr id="1" name="Shape 87"/>
        <p:cNvGrpSpPr/>
        <p:nvPr/>
      </p:nvGrpSpPr>
      <p:grpSpPr>
        <a:xfrm>
          <a:off x="0" y="0"/>
          <a:ext cx="0" cy="0"/>
        </a:xfrm>
      </p:grpSpPr>
      <p:sp>
        <p:nvSpPr>
          <p:cNvPr id="88" name="Google Shape;88;p71"/>
          <p:cNvSpPr/>
          <p:nvPr/>
        </p:nvSpPr>
        <p:spPr>
          <a:xfrm>
            <a:off x="-19050" y="1905000"/>
            <a:ext cx="12211051" cy="4953000"/>
          </a:xfrm>
          <a:prstGeom prst="rect">
            <a:avLst/>
          </a:prstGeom>
          <a:solidFill>
            <a:srgbClr val="D8D8D8"/>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89" name="Google Shape;89;p71"/>
          <p:cNvSpPr/>
          <p:nvPr/>
        </p:nvSpPr>
        <p:spPr>
          <a:xfrm>
            <a:off x="-19050" y="0"/>
            <a:ext cx="12211050" cy="4438650"/>
          </a:xfrm>
          <a:custGeom>
            <a:rect l="l" t="t" r="r" b="b"/>
            <a:pathLst>
              <a:path w="12211050" h="4438650" extrusionOk="0">
                <a:moveTo>
                  <a:pt x="19050" y="0"/>
                </a:moveTo>
                <a:lnTo>
                  <a:pt x="12211050" y="0"/>
                </a:lnTo>
                <a:lnTo>
                  <a:pt x="12211050" y="4438650"/>
                </a:lnTo>
                <a:lnTo>
                  <a:pt x="0" y="3219450"/>
                </a:lnTo>
                <a:lnTo>
                  <a:pt x="19050" y="0"/>
                </a:lnTo>
                <a:close/>
              </a:path>
            </a:pathLst>
          </a:custGeom>
          <a:solidFill>
            <a:srgbClr val="171616"/>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0" name="Google Shape;90;p71"/>
          <p:cNvSpPr/>
          <p:nvPr/>
        </p:nvSpPr>
        <p:spPr>
          <a:xfrm>
            <a:off x="1085850" y="1009650"/>
            <a:ext cx="10020300" cy="5238750"/>
          </a:xfrm>
          <a:prstGeom prst="rect">
            <a:avLst/>
          </a:prstGeom>
          <a:solidFill>
            <a:schemeClr val="lt1"/>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1" name="Google Shape;91;p71"/>
          <p:cNvSpPr>
            <a:spLocks noGrp="1"/>
          </p:cNvSpPr>
          <p:nvPr>
            <p:ph type="pic" idx="2"/>
          </p:nvPr>
        </p:nvSpPr>
        <p:spPr>
          <a:xfrm>
            <a:off x="1847850" y="2819400"/>
            <a:ext cx="8496300" cy="280035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p:timing/>
</p:sldLayout>
</file>

<file path=ppt/slideLayouts/slideLayout12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Content" type="obj">
  <p:cSld name="OBJECT">
    <p:spTree>
      <p:nvGrpSpPr>
        <p:cNvPr id="1" name="Shape 15"/>
        <p:cNvGrpSpPr/>
        <p:nvPr/>
      </p:nvGrpSpPr>
      <p:grpSpPr>
        <a:xfrm>
          <a:off x="0" y="0"/>
          <a:ext cx="0" cy="0"/>
        </a:xfrm>
      </p:grpSpPr>
      <p:sp>
        <p:nvSpPr>
          <p:cNvPr id="16" name="Google Shape;16;p5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17" name="Google Shape;17;p5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18" name="Google Shape;18;p5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19" name="Google Shape;19;p5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0" name="Google Shape;20;p5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2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ntent" type="objOnly">
  <p:cSld name="OBJECT_ONLY">
    <p:spTree>
      <p:nvGrpSpPr>
        <p:cNvPr id="1" name="Shape 21"/>
        <p:cNvGrpSpPr/>
        <p:nvPr/>
      </p:nvGrpSpPr>
      <p:grpSpPr>
        <a:xfrm>
          <a:off x="0" y="0"/>
          <a:ext cx="0" cy="0"/>
        </a:xfrm>
      </p:grpSpPr>
      <p:sp>
        <p:nvSpPr>
          <p:cNvPr id="22" name="Google Shape;22;p60"/>
          <p:cNvSpPr txBox="1">
            <a:spLocks noGrp="1"/>
          </p:cNvSpPr>
          <p:nvPr>
            <p:ph type="body" idx="1"/>
          </p:nvPr>
        </p:nvSpPr>
        <p:spPr>
          <a:xfrm>
            <a:off x="609600" y="274639"/>
            <a:ext cx="10972800" cy="58515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23" name="Google Shape;23;p6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spcBef>
                <a:spcPct val="0"/>
              </a:spcBef>
              <a:buNone/>
              <a:defRPr sz="1200">
                <a:solidFill>
                  <a:srgbClr val="888888"/>
                </a:solidFill>
                <a:latin typeface="Calibri"/>
                <a:ea typeface="Calibri"/>
                <a:cs typeface="Calibri"/>
                <a:sym typeface="Calibri"/>
              </a:defRPr>
            </a:lvl1pPr>
            <a:lvl2pPr marL="0" marR="0" lvl="1" indent="0" algn="r">
              <a:spcBef>
                <a:spcPct val="0"/>
              </a:spcBef>
              <a:buNone/>
              <a:defRPr sz="1200">
                <a:solidFill>
                  <a:srgbClr val="888888"/>
                </a:solidFill>
                <a:latin typeface="Calibri"/>
                <a:ea typeface="Calibri"/>
                <a:cs typeface="Calibri"/>
                <a:sym typeface="Calibri"/>
              </a:defRPr>
            </a:lvl2pPr>
            <a:lvl3pPr marL="0" marR="0" lvl="2" indent="0" algn="r">
              <a:spcBef>
                <a:spcPct val="0"/>
              </a:spcBef>
              <a:buNone/>
              <a:defRPr sz="1200">
                <a:solidFill>
                  <a:srgbClr val="888888"/>
                </a:solidFill>
                <a:latin typeface="Calibri"/>
                <a:ea typeface="Calibri"/>
                <a:cs typeface="Calibri"/>
                <a:sym typeface="Calibri"/>
              </a:defRPr>
            </a:lvl3pPr>
            <a:lvl4pPr marL="0" marR="0" lvl="3" indent="0" algn="r">
              <a:spcBef>
                <a:spcPct val="0"/>
              </a:spcBef>
              <a:buNone/>
              <a:defRPr sz="1200">
                <a:solidFill>
                  <a:srgbClr val="888888"/>
                </a:solidFill>
                <a:latin typeface="Calibri"/>
                <a:ea typeface="Calibri"/>
                <a:cs typeface="Calibri"/>
                <a:sym typeface="Calibri"/>
              </a:defRPr>
            </a:lvl4pPr>
            <a:lvl5pPr marL="0" marR="0" lvl="4" indent="0" algn="r">
              <a:spcBef>
                <a:spcPct val="0"/>
              </a:spcBef>
              <a:buNone/>
              <a:defRPr sz="1200">
                <a:solidFill>
                  <a:srgbClr val="888888"/>
                </a:solidFill>
                <a:latin typeface="Calibri"/>
                <a:ea typeface="Calibri"/>
                <a:cs typeface="Calibri"/>
                <a:sym typeface="Calibri"/>
              </a:defRPr>
            </a:lvl5pPr>
            <a:lvl6pPr marL="0" marR="0" lvl="5" indent="0" algn="r">
              <a:spcBef>
                <a:spcPct val="0"/>
              </a:spcBef>
              <a:buNone/>
              <a:defRPr sz="1200">
                <a:solidFill>
                  <a:srgbClr val="888888"/>
                </a:solidFill>
                <a:latin typeface="Calibri"/>
                <a:ea typeface="Calibri"/>
                <a:cs typeface="Calibri"/>
                <a:sym typeface="Calibri"/>
              </a:defRPr>
            </a:lvl6pPr>
            <a:lvl7pPr marL="0" marR="0" lvl="6" indent="0" algn="r">
              <a:spcBef>
                <a:spcPct val="0"/>
              </a:spcBef>
              <a:buNone/>
              <a:defRPr sz="1200">
                <a:solidFill>
                  <a:srgbClr val="888888"/>
                </a:solidFill>
                <a:latin typeface="Calibri"/>
                <a:ea typeface="Calibri"/>
                <a:cs typeface="Calibri"/>
                <a:sym typeface="Calibri"/>
              </a:defRPr>
            </a:lvl7pPr>
            <a:lvl8pPr marL="0" marR="0" lvl="7" indent="0" algn="r">
              <a:spcBef>
                <a:spcPct val="0"/>
              </a:spcBef>
              <a:buNone/>
              <a:defRPr sz="1200">
                <a:solidFill>
                  <a:srgbClr val="888888"/>
                </a:solidFill>
                <a:latin typeface="Calibri"/>
                <a:ea typeface="Calibri"/>
                <a:cs typeface="Calibri"/>
                <a:sym typeface="Calibri"/>
              </a:defRPr>
            </a:lvl8pPr>
            <a:lvl9pPr marL="0" marR="0" lvl="8" indent="0" algn="r">
              <a:spcBef>
                <a:spcPct val="0"/>
              </a:spcBef>
              <a:buNone/>
              <a:defRPr sz="1200">
                <a:solidFill>
                  <a:srgbClr val="888888"/>
                </a:solidFill>
                <a:latin typeface="Calibri"/>
                <a:ea typeface="Calibri"/>
                <a:cs typeface="Calibri"/>
                <a:sym typeface="Calibri"/>
              </a:defRPr>
            </a:lvl9pPr>
          </a:lstStyle>
          <a:p>
            <a:pPr marL="0" lvl="0" indent="0" algn="r" rtl="0">
              <a:spcBef>
                <a:spcPct val="0"/>
              </a:spcBef>
              <a:spcAft>
                <a:spcPct val="0"/>
              </a:spcAft>
              <a:buNone/>
            </a:pPr>
            <a:r>
              <a:rPr lang="en-US"/>
              <a:t>1.</a:t>
            </a:r>
            <a:fld id="{00000000-1234-1234-1234-123412341234}" type="slidenum">
              <a:rPr lang="en-US"/>
              <a:t>‹#›</a:t>
            </a:fld>
            <a:endParaRPr/>
          </a:p>
        </p:txBody>
      </p:sp>
    </p:spTree>
  </p:cSld>
  <p:clrMapOvr>
    <a:masterClrMapping/>
  </p:clrMapOvr>
  <p:transition/>
  <p:timing/>
</p:sldLayout>
</file>

<file path=ppt/slideLayouts/slideLayout12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Blank" type="blank">
  <p:cSld name="BLANK">
    <p:spTree>
      <p:nvGrpSpPr>
        <p:cNvPr id="1" name="Shape 24"/>
        <p:cNvGrpSpPr/>
        <p:nvPr/>
      </p:nvGrpSpPr>
      <p:grpSpPr>
        <a:xfrm>
          <a:off x="0" y="0"/>
          <a:ext cx="0" cy="0"/>
        </a:xfrm>
      </p:grpSpPr>
      <p:sp>
        <p:nvSpPr>
          <p:cNvPr id="25" name="Google Shape;25;p6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6" name="Google Shape;26;p6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7" name="Google Shape;27;p6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ntent" type="objOnly">
  <p:cSld name="OBJECT_ONLY">
    <p:spTree>
      <p:nvGrpSpPr>
        <p:cNvPr id="1" name="Shape 21"/>
        <p:cNvGrpSpPr/>
        <p:nvPr/>
      </p:nvGrpSpPr>
      <p:grpSpPr>
        <a:xfrm>
          <a:off x="0" y="0"/>
          <a:ext cx="0" cy="0"/>
        </a:xfrm>
      </p:grpSpPr>
      <p:sp>
        <p:nvSpPr>
          <p:cNvPr id="22" name="Google Shape;22;p80"/>
          <p:cNvSpPr txBox="1">
            <a:spLocks noGrp="1"/>
          </p:cNvSpPr>
          <p:nvPr>
            <p:ph type="body" idx="1"/>
          </p:nvPr>
        </p:nvSpPr>
        <p:spPr>
          <a:xfrm>
            <a:off x="609600" y="274639"/>
            <a:ext cx="10972800" cy="58515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23" name="Google Shape;23;p8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spcBef>
                <a:spcPct val="0"/>
              </a:spcBef>
              <a:buNone/>
              <a:defRPr sz="1200">
                <a:solidFill>
                  <a:srgbClr val="888888"/>
                </a:solidFill>
                <a:latin typeface="Calibri"/>
                <a:ea typeface="Calibri"/>
                <a:cs typeface="Calibri"/>
                <a:sym typeface="Calibri"/>
              </a:defRPr>
            </a:lvl1pPr>
            <a:lvl2pPr marL="0" marR="0" lvl="1" indent="0" algn="r">
              <a:spcBef>
                <a:spcPct val="0"/>
              </a:spcBef>
              <a:buNone/>
              <a:defRPr sz="1200">
                <a:solidFill>
                  <a:srgbClr val="888888"/>
                </a:solidFill>
                <a:latin typeface="Calibri"/>
                <a:ea typeface="Calibri"/>
                <a:cs typeface="Calibri"/>
                <a:sym typeface="Calibri"/>
              </a:defRPr>
            </a:lvl2pPr>
            <a:lvl3pPr marL="0" marR="0" lvl="2" indent="0" algn="r">
              <a:spcBef>
                <a:spcPct val="0"/>
              </a:spcBef>
              <a:buNone/>
              <a:defRPr sz="1200">
                <a:solidFill>
                  <a:srgbClr val="888888"/>
                </a:solidFill>
                <a:latin typeface="Calibri"/>
                <a:ea typeface="Calibri"/>
                <a:cs typeface="Calibri"/>
                <a:sym typeface="Calibri"/>
              </a:defRPr>
            </a:lvl3pPr>
            <a:lvl4pPr marL="0" marR="0" lvl="3" indent="0" algn="r">
              <a:spcBef>
                <a:spcPct val="0"/>
              </a:spcBef>
              <a:buNone/>
              <a:defRPr sz="1200">
                <a:solidFill>
                  <a:srgbClr val="888888"/>
                </a:solidFill>
                <a:latin typeface="Calibri"/>
                <a:ea typeface="Calibri"/>
                <a:cs typeface="Calibri"/>
                <a:sym typeface="Calibri"/>
              </a:defRPr>
            </a:lvl4pPr>
            <a:lvl5pPr marL="0" marR="0" lvl="4" indent="0" algn="r">
              <a:spcBef>
                <a:spcPct val="0"/>
              </a:spcBef>
              <a:buNone/>
              <a:defRPr sz="1200">
                <a:solidFill>
                  <a:srgbClr val="888888"/>
                </a:solidFill>
                <a:latin typeface="Calibri"/>
                <a:ea typeface="Calibri"/>
                <a:cs typeface="Calibri"/>
                <a:sym typeface="Calibri"/>
              </a:defRPr>
            </a:lvl5pPr>
            <a:lvl6pPr marL="0" marR="0" lvl="5" indent="0" algn="r">
              <a:spcBef>
                <a:spcPct val="0"/>
              </a:spcBef>
              <a:buNone/>
              <a:defRPr sz="1200">
                <a:solidFill>
                  <a:srgbClr val="888888"/>
                </a:solidFill>
                <a:latin typeface="Calibri"/>
                <a:ea typeface="Calibri"/>
                <a:cs typeface="Calibri"/>
                <a:sym typeface="Calibri"/>
              </a:defRPr>
            </a:lvl6pPr>
            <a:lvl7pPr marL="0" marR="0" lvl="6" indent="0" algn="r">
              <a:spcBef>
                <a:spcPct val="0"/>
              </a:spcBef>
              <a:buNone/>
              <a:defRPr sz="1200">
                <a:solidFill>
                  <a:srgbClr val="888888"/>
                </a:solidFill>
                <a:latin typeface="Calibri"/>
                <a:ea typeface="Calibri"/>
                <a:cs typeface="Calibri"/>
                <a:sym typeface="Calibri"/>
              </a:defRPr>
            </a:lvl7pPr>
            <a:lvl8pPr marL="0" marR="0" lvl="7" indent="0" algn="r">
              <a:spcBef>
                <a:spcPct val="0"/>
              </a:spcBef>
              <a:buNone/>
              <a:defRPr sz="1200">
                <a:solidFill>
                  <a:srgbClr val="888888"/>
                </a:solidFill>
                <a:latin typeface="Calibri"/>
                <a:ea typeface="Calibri"/>
                <a:cs typeface="Calibri"/>
                <a:sym typeface="Calibri"/>
              </a:defRPr>
            </a:lvl8pPr>
            <a:lvl9pPr marL="0" marR="0" lvl="8" indent="0" algn="r">
              <a:spcBef>
                <a:spcPct val="0"/>
              </a:spcBef>
              <a:buNone/>
              <a:defRPr sz="1200">
                <a:solidFill>
                  <a:srgbClr val="888888"/>
                </a:solidFill>
                <a:latin typeface="Calibri"/>
                <a:ea typeface="Calibri"/>
                <a:cs typeface="Calibri"/>
                <a:sym typeface="Calibri"/>
              </a:defRPr>
            </a:lvl9pPr>
          </a:lstStyle>
          <a:p>
            <a:pPr marL="0" lvl="0" indent="0" algn="r" rtl="0">
              <a:spcBef>
                <a:spcPct val="0"/>
              </a:spcBef>
              <a:spcAft>
                <a:spcPct val="0"/>
              </a:spcAft>
              <a:buNone/>
            </a:pPr>
            <a:r>
              <a:rPr lang="en-US"/>
              <a:t>1.</a:t>
            </a:r>
            <a:fld id="{00000000-1234-1234-1234-123412341234}" type="slidenum">
              <a:rPr lang="en-US"/>
              <a:t>‹#›</a:t>
            </a:fld>
            <a:endParaRPr/>
          </a:p>
        </p:txBody>
      </p:sp>
    </p:spTree>
  </p:cSld>
  <p:clrMapOvr>
    <a:masterClrMapping/>
  </p:clrMapOvr>
  <p:transition/>
  <p:timing/>
</p:sldLayout>
</file>

<file path=ppt/slideLayouts/slideLayout13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Slide" type="title">
  <p:cSld name="TITLE">
    <p:spTree>
      <p:nvGrpSpPr>
        <p:cNvPr id="1" name="Shape 28"/>
        <p:cNvGrpSpPr/>
        <p:nvPr/>
      </p:nvGrpSpPr>
      <p:grpSpPr>
        <a:xfrm>
          <a:off x="0" y="0"/>
          <a:ext cx="0" cy="0"/>
        </a:xfrm>
      </p:grpSpPr>
      <p:sp>
        <p:nvSpPr>
          <p:cNvPr id="29" name="Google Shape;29;p6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0" name="Google Shape;30;p6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ct val="0"/>
              </a:spcAft>
              <a:buClr>
                <a:schemeClr val="dk1"/>
              </a:buClr>
              <a:buSzPts val="2400"/>
              <a:buNone/>
              <a:defRPr sz="2400"/>
            </a:lvl1pPr>
            <a:lvl2pPr lvl="1" algn="ctr">
              <a:lnSpc>
                <a:spcPct val="90000"/>
              </a:lnSpc>
              <a:spcBef>
                <a:spcPts val="500"/>
              </a:spcBef>
              <a:spcAft>
                <a:spcPct val="0"/>
              </a:spcAft>
              <a:buClr>
                <a:schemeClr val="dk1"/>
              </a:buClr>
              <a:buSzPts val="2000"/>
              <a:buNone/>
              <a:defRPr sz="2000"/>
            </a:lvl2pPr>
            <a:lvl3pPr lvl="2" algn="ctr">
              <a:lnSpc>
                <a:spcPct val="90000"/>
              </a:lnSpc>
              <a:spcBef>
                <a:spcPts val="500"/>
              </a:spcBef>
              <a:spcAft>
                <a:spcPct val="0"/>
              </a:spcAft>
              <a:buClr>
                <a:schemeClr val="dk1"/>
              </a:buClr>
              <a:buSzPts val="1800"/>
              <a:buNone/>
              <a:defRPr sz="1800"/>
            </a:lvl3pPr>
            <a:lvl4pPr lvl="3" algn="ctr">
              <a:lnSpc>
                <a:spcPct val="90000"/>
              </a:lnSpc>
              <a:spcBef>
                <a:spcPts val="500"/>
              </a:spcBef>
              <a:spcAft>
                <a:spcPct val="0"/>
              </a:spcAft>
              <a:buClr>
                <a:schemeClr val="dk1"/>
              </a:buClr>
              <a:buSzPts val="1600"/>
              <a:buNone/>
              <a:defRPr sz="1600"/>
            </a:lvl4pPr>
            <a:lvl5pPr lvl="4" algn="ctr">
              <a:lnSpc>
                <a:spcPct val="90000"/>
              </a:lnSpc>
              <a:spcBef>
                <a:spcPts val="500"/>
              </a:spcBef>
              <a:spcAft>
                <a:spcPct val="0"/>
              </a:spcAft>
              <a:buClr>
                <a:schemeClr val="dk1"/>
              </a:buClr>
              <a:buSzPts val="1600"/>
              <a:buNone/>
              <a:defRPr sz="1600"/>
            </a:lvl5pPr>
            <a:lvl6pPr lvl="5" algn="ctr">
              <a:lnSpc>
                <a:spcPct val="90000"/>
              </a:lnSpc>
              <a:spcBef>
                <a:spcPts val="500"/>
              </a:spcBef>
              <a:spcAft>
                <a:spcPct val="0"/>
              </a:spcAft>
              <a:buClr>
                <a:schemeClr val="dk1"/>
              </a:buClr>
              <a:buSzPts val="1600"/>
              <a:buNone/>
              <a:defRPr sz="1600"/>
            </a:lvl6pPr>
            <a:lvl7pPr lvl="6" algn="ctr">
              <a:lnSpc>
                <a:spcPct val="90000"/>
              </a:lnSpc>
              <a:spcBef>
                <a:spcPts val="500"/>
              </a:spcBef>
              <a:spcAft>
                <a:spcPct val="0"/>
              </a:spcAft>
              <a:buClr>
                <a:schemeClr val="dk1"/>
              </a:buClr>
              <a:buSzPts val="1600"/>
              <a:buNone/>
              <a:defRPr sz="1600"/>
            </a:lvl7pPr>
            <a:lvl8pPr lvl="7" algn="ctr">
              <a:lnSpc>
                <a:spcPct val="90000"/>
              </a:lnSpc>
              <a:spcBef>
                <a:spcPts val="500"/>
              </a:spcBef>
              <a:spcAft>
                <a:spcPct val="0"/>
              </a:spcAft>
              <a:buClr>
                <a:schemeClr val="dk1"/>
              </a:buClr>
              <a:buSzPts val="1600"/>
              <a:buNone/>
              <a:defRPr sz="1600"/>
            </a:lvl8pPr>
            <a:lvl9pPr lvl="8" algn="ctr">
              <a:lnSpc>
                <a:spcPct val="90000"/>
              </a:lnSpc>
              <a:spcBef>
                <a:spcPts val="500"/>
              </a:spcBef>
              <a:spcAft>
                <a:spcPct val="0"/>
              </a:spcAft>
              <a:buClr>
                <a:schemeClr val="dk1"/>
              </a:buClr>
              <a:buSzPts val="1600"/>
              <a:buNone/>
              <a:defRPr sz="1600"/>
            </a:lvl9pPr>
          </a:lstStyle>
          <a:p>
            <a:endParaRPr/>
          </a:p>
        </p:txBody>
      </p:sp>
      <p:sp>
        <p:nvSpPr>
          <p:cNvPr id="31" name="Google Shape;31;p6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2" name="Google Shape;32;p6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3" name="Google Shape;33;p6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3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Section Header" type="secHead">
  <p:cSld name="SECTION_HEADER">
    <p:spTree>
      <p:nvGrpSpPr>
        <p:cNvPr id="1" name="Shape 34"/>
        <p:cNvGrpSpPr/>
        <p:nvPr/>
      </p:nvGrpSpPr>
      <p:grpSpPr>
        <a:xfrm>
          <a:off x="0" y="0"/>
          <a:ext cx="0" cy="0"/>
        </a:xfrm>
      </p:grpSpPr>
      <p:sp>
        <p:nvSpPr>
          <p:cNvPr id="35" name="Google Shape;35;p6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6" name="Google Shape;36;p6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rgbClr val="888888"/>
              </a:buClr>
              <a:buSzPts val="2400"/>
              <a:buNone/>
              <a:defRPr sz="2400">
                <a:solidFill>
                  <a:srgbClr val="888888"/>
                </a:solidFill>
              </a:defRPr>
            </a:lvl1pPr>
            <a:lvl2pPr marL="914400" lvl="1" indent="-228600" algn="l">
              <a:lnSpc>
                <a:spcPct val="90000"/>
              </a:lnSpc>
              <a:spcBef>
                <a:spcPts val="500"/>
              </a:spcBef>
              <a:spcAft>
                <a:spcPct val="0"/>
              </a:spcAft>
              <a:buClr>
                <a:srgbClr val="888888"/>
              </a:buClr>
              <a:buSzPts val="2000"/>
              <a:buNone/>
              <a:defRPr sz="2000">
                <a:solidFill>
                  <a:srgbClr val="888888"/>
                </a:solidFill>
              </a:defRPr>
            </a:lvl2pPr>
            <a:lvl3pPr marL="1371600" lvl="2" indent="-228600" algn="l">
              <a:lnSpc>
                <a:spcPct val="90000"/>
              </a:lnSpc>
              <a:spcBef>
                <a:spcPts val="500"/>
              </a:spcBef>
              <a:spcAft>
                <a:spcPct val="0"/>
              </a:spcAft>
              <a:buClr>
                <a:srgbClr val="888888"/>
              </a:buClr>
              <a:buSzPts val="1800"/>
              <a:buNone/>
              <a:defRPr sz="1800">
                <a:solidFill>
                  <a:srgbClr val="888888"/>
                </a:solidFill>
              </a:defRPr>
            </a:lvl3pPr>
            <a:lvl4pPr marL="1828800" lvl="3" indent="-228600" algn="l">
              <a:lnSpc>
                <a:spcPct val="90000"/>
              </a:lnSpc>
              <a:spcBef>
                <a:spcPts val="500"/>
              </a:spcBef>
              <a:spcAft>
                <a:spcPct val="0"/>
              </a:spcAft>
              <a:buClr>
                <a:srgbClr val="888888"/>
              </a:buClr>
              <a:buSzPts val="1600"/>
              <a:buNone/>
              <a:defRPr sz="1600">
                <a:solidFill>
                  <a:srgbClr val="888888"/>
                </a:solidFill>
              </a:defRPr>
            </a:lvl4pPr>
            <a:lvl5pPr marL="2286000" lvl="4" indent="-228600" algn="l">
              <a:lnSpc>
                <a:spcPct val="90000"/>
              </a:lnSpc>
              <a:spcBef>
                <a:spcPts val="500"/>
              </a:spcBef>
              <a:spcAft>
                <a:spcPct val="0"/>
              </a:spcAft>
              <a:buClr>
                <a:srgbClr val="888888"/>
              </a:buClr>
              <a:buSzPts val="1600"/>
              <a:buNone/>
              <a:defRPr sz="1600">
                <a:solidFill>
                  <a:srgbClr val="888888"/>
                </a:solidFill>
              </a:defRPr>
            </a:lvl5pPr>
            <a:lvl6pPr marL="2743200" lvl="5" indent="-228600" algn="l">
              <a:lnSpc>
                <a:spcPct val="90000"/>
              </a:lnSpc>
              <a:spcBef>
                <a:spcPts val="500"/>
              </a:spcBef>
              <a:spcAft>
                <a:spcPct val="0"/>
              </a:spcAft>
              <a:buClr>
                <a:srgbClr val="888888"/>
              </a:buClr>
              <a:buSzPts val="1600"/>
              <a:buNone/>
              <a:defRPr sz="1600">
                <a:solidFill>
                  <a:srgbClr val="888888"/>
                </a:solidFill>
              </a:defRPr>
            </a:lvl6pPr>
            <a:lvl7pPr marL="3200400" lvl="6" indent="-228600" algn="l">
              <a:lnSpc>
                <a:spcPct val="90000"/>
              </a:lnSpc>
              <a:spcBef>
                <a:spcPts val="500"/>
              </a:spcBef>
              <a:spcAft>
                <a:spcPct val="0"/>
              </a:spcAft>
              <a:buClr>
                <a:srgbClr val="888888"/>
              </a:buClr>
              <a:buSzPts val="1600"/>
              <a:buNone/>
              <a:defRPr sz="1600">
                <a:solidFill>
                  <a:srgbClr val="888888"/>
                </a:solidFill>
              </a:defRPr>
            </a:lvl7pPr>
            <a:lvl8pPr marL="3657600" lvl="7" indent="-228600" algn="l">
              <a:lnSpc>
                <a:spcPct val="90000"/>
              </a:lnSpc>
              <a:spcBef>
                <a:spcPts val="500"/>
              </a:spcBef>
              <a:spcAft>
                <a:spcPct val="0"/>
              </a:spcAft>
              <a:buClr>
                <a:srgbClr val="888888"/>
              </a:buClr>
              <a:buSzPts val="1600"/>
              <a:buNone/>
              <a:defRPr sz="1600">
                <a:solidFill>
                  <a:srgbClr val="888888"/>
                </a:solidFill>
              </a:defRPr>
            </a:lvl8pPr>
            <a:lvl9pPr marL="4114800" lvl="8" indent="-228600" algn="l">
              <a:lnSpc>
                <a:spcPct val="90000"/>
              </a:lnSpc>
              <a:spcBef>
                <a:spcPts val="500"/>
              </a:spcBef>
              <a:spcAft>
                <a:spcPct val="0"/>
              </a:spcAft>
              <a:buClr>
                <a:srgbClr val="888888"/>
              </a:buClr>
              <a:buSzPts val="1600"/>
              <a:buNone/>
              <a:defRPr sz="1600">
                <a:solidFill>
                  <a:srgbClr val="888888"/>
                </a:solidFill>
              </a:defRPr>
            </a:lvl9pPr>
          </a:lstStyle>
          <a:p>
            <a:endParaRPr/>
          </a:p>
        </p:txBody>
      </p:sp>
      <p:sp>
        <p:nvSpPr>
          <p:cNvPr id="37" name="Google Shape;37;p6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8" name="Google Shape;38;p6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9" name="Google Shape;39;p6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3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wo Content" type="twoObj">
  <p:cSld name="TWO_OBJECTS">
    <p:spTree>
      <p:nvGrpSpPr>
        <p:cNvPr id="1" name="Shape 40"/>
        <p:cNvGrpSpPr/>
        <p:nvPr/>
      </p:nvGrpSpPr>
      <p:grpSpPr>
        <a:xfrm>
          <a:off x="0" y="0"/>
          <a:ext cx="0" cy="0"/>
        </a:xfrm>
      </p:grpSpPr>
      <p:sp>
        <p:nvSpPr>
          <p:cNvPr id="41" name="Google Shape;41;p6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2" name="Google Shape;42;p6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3" name="Google Shape;43;p6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4" name="Google Shape;44;p6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5" name="Google Shape;45;p6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6" name="Google Shape;46;p6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3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mparison" type="twoTxTwoObj">
  <p:cSld name="TWO_OBJECTS_WITH_TEXT">
    <p:spTree>
      <p:nvGrpSpPr>
        <p:cNvPr id="1" name="Shape 47"/>
        <p:cNvGrpSpPr/>
        <p:nvPr/>
      </p:nvGrpSpPr>
      <p:grpSpPr>
        <a:xfrm>
          <a:off x="0" y="0"/>
          <a:ext cx="0" cy="0"/>
        </a:xfrm>
      </p:grpSpPr>
      <p:sp>
        <p:nvSpPr>
          <p:cNvPr id="48" name="Google Shape;48;p6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9" name="Google Shape;49;p6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0" name="Google Shape;50;p6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1" name="Google Shape;51;p6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2" name="Google Shape;52;p6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3" name="Google Shape;53;p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4" name="Google Shape;54;p6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5" name="Google Shape;55;p6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3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Only" type="titleOnly">
  <p:cSld name="TITLE_ONLY">
    <p:spTree>
      <p:nvGrpSpPr>
        <p:cNvPr id="1" name="Shape 56"/>
        <p:cNvGrpSpPr/>
        <p:nvPr/>
      </p:nvGrpSpPr>
      <p:grpSpPr>
        <a:xfrm>
          <a:off x="0" y="0"/>
          <a:ext cx="0" cy="0"/>
        </a:xfrm>
      </p:grpSpPr>
      <p:sp>
        <p:nvSpPr>
          <p:cNvPr id="57" name="Google Shape;57;p6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58" name="Google Shape;58;p6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9" name="Google Shape;59;p6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0" name="Google Shape;60;p6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3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ntent with Caption" type="objTx">
  <p:cSld name="OBJECT_WITH_CAPTION_TEXT">
    <p:spTree>
      <p:nvGrpSpPr>
        <p:cNvPr id="1" name="Shape 61"/>
        <p:cNvGrpSpPr/>
        <p:nvPr/>
      </p:nvGrpSpPr>
      <p:grpSpPr>
        <a:xfrm>
          <a:off x="0" y="0"/>
          <a:ext cx="0" cy="0"/>
        </a:xfrm>
      </p:grpSpPr>
      <p:sp>
        <p:nvSpPr>
          <p:cNvPr id="62" name="Google Shape;62;p6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63" name="Google Shape;63;p6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ct val="0"/>
              </a:spcAft>
              <a:buClr>
                <a:schemeClr val="dk1"/>
              </a:buClr>
              <a:buSzPts val="3200"/>
              <a:buChar char="•"/>
              <a:defRPr sz="3200"/>
            </a:lvl1pPr>
            <a:lvl2pPr marL="914400" lvl="1" indent="-406400" algn="l">
              <a:lnSpc>
                <a:spcPct val="90000"/>
              </a:lnSpc>
              <a:spcBef>
                <a:spcPts val="500"/>
              </a:spcBef>
              <a:spcAft>
                <a:spcPct val="0"/>
              </a:spcAft>
              <a:buClr>
                <a:schemeClr val="dk1"/>
              </a:buClr>
              <a:buSzPts val="2800"/>
              <a:buChar char="•"/>
              <a:defRPr sz="2800"/>
            </a:lvl2pPr>
            <a:lvl3pPr marL="1371600" lvl="2" indent="-381000" algn="l">
              <a:lnSpc>
                <a:spcPct val="90000"/>
              </a:lnSpc>
              <a:spcBef>
                <a:spcPts val="500"/>
              </a:spcBef>
              <a:spcAft>
                <a:spcPct val="0"/>
              </a:spcAft>
              <a:buClr>
                <a:schemeClr val="dk1"/>
              </a:buClr>
              <a:buSzPts val="2400"/>
              <a:buChar char="•"/>
              <a:defRPr sz="2400"/>
            </a:lvl3pPr>
            <a:lvl4pPr marL="1828800" lvl="3" indent="-355600" algn="l">
              <a:lnSpc>
                <a:spcPct val="90000"/>
              </a:lnSpc>
              <a:spcBef>
                <a:spcPts val="500"/>
              </a:spcBef>
              <a:spcAft>
                <a:spcPct val="0"/>
              </a:spcAft>
              <a:buClr>
                <a:schemeClr val="dk1"/>
              </a:buClr>
              <a:buSzPts val="2000"/>
              <a:buChar char="•"/>
              <a:defRPr sz="2000"/>
            </a:lvl4pPr>
            <a:lvl5pPr marL="2286000" lvl="4" indent="-355600" algn="l">
              <a:lnSpc>
                <a:spcPct val="90000"/>
              </a:lnSpc>
              <a:spcBef>
                <a:spcPts val="500"/>
              </a:spcBef>
              <a:spcAft>
                <a:spcPct val="0"/>
              </a:spcAft>
              <a:buClr>
                <a:schemeClr val="dk1"/>
              </a:buClr>
              <a:buSzPts val="2000"/>
              <a:buChar char="•"/>
              <a:defRPr sz="2000"/>
            </a:lvl5pPr>
            <a:lvl6pPr marL="2743200" lvl="5" indent="-355600" algn="l">
              <a:lnSpc>
                <a:spcPct val="90000"/>
              </a:lnSpc>
              <a:spcBef>
                <a:spcPts val="500"/>
              </a:spcBef>
              <a:spcAft>
                <a:spcPct val="0"/>
              </a:spcAft>
              <a:buClr>
                <a:schemeClr val="dk1"/>
              </a:buClr>
              <a:buSzPts val="2000"/>
              <a:buChar char="•"/>
              <a:defRPr sz="2000"/>
            </a:lvl6pPr>
            <a:lvl7pPr marL="3200400" lvl="6" indent="-355600" algn="l">
              <a:lnSpc>
                <a:spcPct val="90000"/>
              </a:lnSpc>
              <a:spcBef>
                <a:spcPts val="500"/>
              </a:spcBef>
              <a:spcAft>
                <a:spcPct val="0"/>
              </a:spcAft>
              <a:buClr>
                <a:schemeClr val="dk1"/>
              </a:buClr>
              <a:buSzPts val="2000"/>
              <a:buChar char="•"/>
              <a:defRPr sz="2000"/>
            </a:lvl7pPr>
            <a:lvl8pPr marL="3657600" lvl="7" indent="-355600" algn="l">
              <a:lnSpc>
                <a:spcPct val="90000"/>
              </a:lnSpc>
              <a:spcBef>
                <a:spcPts val="500"/>
              </a:spcBef>
              <a:spcAft>
                <a:spcPct val="0"/>
              </a:spcAft>
              <a:buClr>
                <a:schemeClr val="dk1"/>
              </a:buClr>
              <a:buSzPts val="2000"/>
              <a:buChar char="•"/>
              <a:defRPr sz="2000"/>
            </a:lvl8pPr>
            <a:lvl9pPr marL="4114800" lvl="8" indent="-355600" algn="l">
              <a:lnSpc>
                <a:spcPct val="90000"/>
              </a:lnSpc>
              <a:spcBef>
                <a:spcPts val="500"/>
              </a:spcBef>
              <a:spcAft>
                <a:spcPct val="0"/>
              </a:spcAft>
              <a:buClr>
                <a:schemeClr val="dk1"/>
              </a:buClr>
              <a:buSzPts val="2000"/>
              <a:buChar char="•"/>
              <a:defRPr sz="2000"/>
            </a:lvl9pPr>
          </a:lstStyle>
          <a:p>
            <a:endParaRPr/>
          </a:p>
        </p:txBody>
      </p:sp>
      <p:sp>
        <p:nvSpPr>
          <p:cNvPr id="64" name="Google Shape;64;p6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65" name="Google Shape;65;p6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6" name="Google Shape;66;p6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7" name="Google Shape;67;p6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3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Picture with Caption" type="picTx">
  <p:cSld name="PICTURE_WITH_CAPTION_TEXT">
    <p:spTree>
      <p:nvGrpSpPr>
        <p:cNvPr id="1" name="Shape 68"/>
        <p:cNvGrpSpPr/>
        <p:nvPr/>
      </p:nvGrpSpPr>
      <p:grpSpPr>
        <a:xfrm>
          <a:off x="0" y="0"/>
          <a:ext cx="0" cy="0"/>
        </a:xfrm>
      </p:grpSpPr>
      <p:sp>
        <p:nvSpPr>
          <p:cNvPr id="69" name="Google Shape;69;p6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0" name="Google Shape;70;p68"/>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1" name="Google Shape;71;p6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72" name="Google Shape;72;p6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3" name="Google Shape;73;p6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4" name="Google Shape;74;p6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3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Vertical Text" type="vertTx">
  <p:cSld name="VERTICAL_TEXT">
    <p:spTree>
      <p:nvGrpSpPr>
        <p:cNvPr id="1" name="Shape 75"/>
        <p:cNvGrpSpPr/>
        <p:nvPr/>
      </p:nvGrpSpPr>
      <p:grpSpPr>
        <a:xfrm>
          <a:off x="0" y="0"/>
          <a:ext cx="0" cy="0"/>
        </a:xfrm>
      </p:grpSpPr>
      <p:sp>
        <p:nvSpPr>
          <p:cNvPr id="76" name="Google Shape;76;p6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7" name="Google Shape;77;p6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78" name="Google Shape;78;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9" name="Google Shape;79;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0" name="Google Shape;80;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3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Vertical Title and Text" type="vertTitleAndTx">
  <p:cSld name="VERTICAL_TITLE_AND_VERTICAL_TEXT">
    <p:spTree>
      <p:nvGrpSpPr>
        <p:cNvPr id="1" name="Shape 81"/>
        <p:cNvGrpSpPr/>
        <p:nvPr/>
      </p:nvGrpSpPr>
      <p:grpSpPr>
        <a:xfrm>
          <a:off x="0" y="0"/>
          <a:ext cx="0" cy="0"/>
        </a:xfrm>
      </p:grpSpPr>
      <p:sp>
        <p:nvSpPr>
          <p:cNvPr id="82" name="Google Shape;82;p7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83" name="Google Shape;83;p7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84" name="Google Shape;84;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5" name="Google Shape;85;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6" name="Google Shape;86;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3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1_Титульный слайд">
  <p:cSld name="1_Титульный слайд">
    <p:spTree>
      <p:nvGrpSpPr>
        <p:cNvPr id="1" name="Shape 87"/>
        <p:cNvGrpSpPr/>
        <p:nvPr/>
      </p:nvGrpSpPr>
      <p:grpSpPr>
        <a:xfrm>
          <a:off x="0" y="0"/>
          <a:ext cx="0" cy="0"/>
        </a:xfrm>
      </p:grpSpPr>
      <p:sp>
        <p:nvSpPr>
          <p:cNvPr id="88" name="Google Shape;88;p71"/>
          <p:cNvSpPr/>
          <p:nvPr/>
        </p:nvSpPr>
        <p:spPr>
          <a:xfrm>
            <a:off x="-19050" y="1905000"/>
            <a:ext cx="12211051" cy="4953000"/>
          </a:xfrm>
          <a:prstGeom prst="rect">
            <a:avLst/>
          </a:prstGeom>
          <a:solidFill>
            <a:srgbClr val="D8D8D8"/>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89" name="Google Shape;89;p71"/>
          <p:cNvSpPr/>
          <p:nvPr/>
        </p:nvSpPr>
        <p:spPr>
          <a:xfrm>
            <a:off x="-19050" y="0"/>
            <a:ext cx="12211050" cy="4438650"/>
          </a:xfrm>
          <a:custGeom>
            <a:rect l="l" t="t" r="r" b="b"/>
            <a:pathLst>
              <a:path w="12211050" h="4438650" extrusionOk="0">
                <a:moveTo>
                  <a:pt x="19050" y="0"/>
                </a:moveTo>
                <a:lnTo>
                  <a:pt x="12211050" y="0"/>
                </a:lnTo>
                <a:lnTo>
                  <a:pt x="12211050" y="4438650"/>
                </a:lnTo>
                <a:lnTo>
                  <a:pt x="0" y="3219450"/>
                </a:lnTo>
                <a:lnTo>
                  <a:pt x="19050" y="0"/>
                </a:lnTo>
                <a:close/>
              </a:path>
            </a:pathLst>
          </a:custGeom>
          <a:solidFill>
            <a:srgbClr val="171616"/>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0" name="Google Shape;90;p71"/>
          <p:cNvSpPr/>
          <p:nvPr/>
        </p:nvSpPr>
        <p:spPr>
          <a:xfrm>
            <a:off x="1085850" y="1009650"/>
            <a:ext cx="10020300" cy="5238750"/>
          </a:xfrm>
          <a:prstGeom prst="rect">
            <a:avLst/>
          </a:prstGeom>
          <a:solidFill>
            <a:schemeClr val="lt1"/>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1" name="Google Shape;91;p71"/>
          <p:cNvSpPr>
            <a:spLocks noGrp="1"/>
          </p:cNvSpPr>
          <p:nvPr>
            <p:ph type="pic" idx="2"/>
          </p:nvPr>
        </p:nvSpPr>
        <p:spPr>
          <a:xfrm>
            <a:off x="1847850" y="2819400"/>
            <a:ext cx="8496300" cy="280035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p:timing/>
</p:sldLayout>
</file>

<file path=ppt/slideLayouts/slideLayout1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Blank" type="blank">
  <p:cSld name="BLANK">
    <p:spTree>
      <p:nvGrpSpPr>
        <p:cNvPr id="1" name="Shape 24"/>
        <p:cNvGrpSpPr/>
        <p:nvPr/>
      </p:nvGrpSpPr>
      <p:grpSpPr>
        <a:xfrm>
          <a:off x="0" y="0"/>
          <a:ext cx="0" cy="0"/>
        </a:xfrm>
      </p:grpSpPr>
      <p:sp>
        <p:nvSpPr>
          <p:cNvPr id="25" name="Google Shape;25;p8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6" name="Google Shape;26;p8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7" name="Google Shape;27;p8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4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type="title" preserve="1">
  <p:cSld name="Title Slide">
    <p:spTree>
      <p:nvGrpSpPr>
        <p:cNvPr id="1" name=""/>
        <p:cNvGrpSpPr/>
        <p:nvPr/>
      </p:nvGrpSpPr>
      <p:grpSpPr>
        <a:xfrm>
          <a:off x="0" y="0"/>
          <a: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rect l="0" t="0" r="r" b="b"/>
              <a:pathLst>
                <a:path w="670" h="1752">
                  <a:moveTo>
                    <a:pt x="0" y="1696"/>
                  </a:moveTo>
                  <a:lnTo>
                    <a:pt x="225" y="1753"/>
                  </a:lnTo>
                  <a:lnTo>
                    <a:pt x="670" y="0"/>
                  </a:lnTo>
                  <a:lnTo>
                    <a:pt x="430" y="0"/>
                  </a:lnTo>
                  <a:lnTo>
                    <a:pt x="0" y="1696"/>
                  </a:lnTo>
                  <a:close/>
                </a:path>
              </a:pathLst>
            </a:custGeom>
            <a:solidFill>
              <a:schemeClr val="accent1"/>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sp>
          <p:nvSpPr>
            <p:cNvPr id="23" name="Freeform 7"/>
            <p:cNvSpPr/>
            <p:nvPr/>
          </p:nvSpPr>
          <p:spPr bwMode="auto">
            <a:xfrm>
              <a:off x="2928938" y="-4763"/>
              <a:ext cx="1035050" cy="2673350"/>
            </a:xfrm>
            <a:custGeom>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sp>
          <p:nvSpPr>
            <p:cNvPr id="24" name="Freeform 9"/>
            <p:cNvSpPr/>
            <p:nvPr/>
          </p:nvSpPr>
          <p:spPr bwMode="auto">
            <a:xfrm>
              <a:off x="2928938" y="2582862"/>
              <a:ext cx="2693987" cy="4275138"/>
            </a:xfrm>
            <a:custGeom>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sp>
          <p:nvSpPr>
            <p:cNvPr id="25" name="Freeform 10"/>
            <p:cNvSpPr/>
            <p:nvPr/>
          </p:nvSpPr>
          <p:spPr bwMode="auto">
            <a:xfrm>
              <a:off x="3371850" y="2692400"/>
              <a:ext cx="3332162" cy="4165600"/>
            </a:xfrm>
            <a:custGeom>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sp>
          <p:nvSpPr>
            <p:cNvPr id="26" name="Freeform 11"/>
            <p:cNvSpPr/>
            <p:nvPr/>
          </p:nvSpPr>
          <p:spPr bwMode="auto">
            <a:xfrm>
              <a:off x="3367088" y="2687637"/>
              <a:ext cx="4576762" cy="4170363"/>
            </a:xfrm>
            <a:custGeom>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sp>
          <p:nvSpPr>
            <p:cNvPr id="27" name="Freeform 12"/>
            <p:cNvSpPr/>
            <p:nvPr/>
          </p:nvSpPr>
          <p:spPr bwMode="auto">
            <a:xfrm>
              <a:off x="2928938" y="2578100"/>
              <a:ext cx="3584575" cy="4279900"/>
            </a:xfrm>
            <a:custGeom>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10156F6-516C-4984-8232-25B80082E9EF}" type="datetimeFigureOut">
              <a:rPr lang="en-IN" smtClean="0"/>
              <a:t>13-02-2023</a:t>
            </a:fld>
            <a:endParaRPr lang="en-IN"/>
          </a:p>
        </p:txBody>
      </p:sp>
      <p:sp>
        <p:nvSpPr>
          <p:cNvPr id="5" name="Footer Placeholder 4"/>
          <p:cNvSpPr>
            <a:spLocks noGrp="1"/>
          </p:cNvSpPr>
          <p:nvPr>
            <p:ph type="ftr" sz="quarter" idx="11"/>
          </p:nvPr>
        </p:nvSpPr>
        <p:spPr>
          <a:xfrm>
            <a:off x="5332412" y="5883275"/>
            <a:ext cx="4324044" cy="365125"/>
          </a:xfrm>
        </p:spPr>
        <p:txBody>
          <a:bodyPr/>
          <a:lstStyle/>
          <a:p>
            <a:endParaRPr lang="en-IN"/>
          </a:p>
        </p:txBody>
      </p:sp>
      <p:sp>
        <p:nvSpPr>
          <p:cNvPr id="6" name="Slide Number Placeholder 5"/>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3277880040"/>
      </p:ext>
    </p:extLst>
  </p:cSld>
  <p:clrMapOvr>
    <a:masterClrMapping/>
  </p:clrMapOvr>
  <p:transition/>
  <p:timing/>
</p:sldLayout>
</file>

<file path=ppt/slideLayouts/slideLayout14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type="obj" preserve="1">
  <p:cSld name="Title and Content">
    <p:spTree>
      <p:nvGrpSpPr>
        <p:cNvPr id="1" name=""/>
        <p:cNvGrpSpPr/>
        <p:nvPr/>
      </p:nvGrpSpPr>
      <p:grpSpPr>
        <a:xfrm>
          <a:off x="0" y="0"/>
          <a: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nchor="ctr"/>
          <a:lstStyle>
            <a:lvl1pPr>
              <a:buClr>
                <a:schemeClr val="accent1">
                  <a:lumMod val="75000"/>
                </a:schemeClr>
              </a:buClr>
              <a:defRPr/>
            </a:lvl1pPr>
            <a:lvl2pPr>
              <a:buClr>
                <a:schemeClr val="accent1">
                  <a:lumMod val="75000"/>
                </a:schemeClr>
              </a:buClr>
              <a:defRPr/>
            </a:lvl2pPr>
            <a:lvl3pPr>
              <a:buClr>
                <a:schemeClr val="accent1">
                  <a:lumMod val="75000"/>
                </a:schemeClr>
              </a:buClr>
              <a:defRPr/>
            </a:lvl3pPr>
            <a:lvl4pPr>
              <a:buClr>
                <a:schemeClr val="accent1">
                  <a:lumMod val="75000"/>
                </a:schemeClr>
              </a:buClr>
              <a:defRPr/>
            </a:lvl4pPr>
            <a:lvl5pPr>
              <a:buClr>
                <a:schemeClr val="accent1">
                  <a:lumMod val="75000"/>
                </a:schemeClr>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10"/>
          </p:nvPr>
        </p:nvSpPr>
        <p:spPr/>
        <p:txBody>
          <a:bodyPr/>
          <a:lstStyle/>
          <a:p>
            <a:fld id="{110156F6-516C-4984-8232-25B80082E9EF}" type="datetimeFigureOut">
              <a:rPr lang="en-IN" smtClean="0"/>
              <a:t>13-02-2023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951856" y="5867131"/>
            <a:ext cx="551167" cy="365125"/>
          </a:xfrm>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3850814638"/>
      </p:ext>
    </p:extLst>
  </p:cSld>
  <p:clrMapOvr>
    <a:masterClrMapping/>
  </p:clrMapOvr>
  <p:transition/>
  <p:timing/>
</p:sldLayout>
</file>

<file path=ppt/slideLayouts/slideLayout14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type="secHead" preserve="1">
  <p:cSld name="Section Header">
    <p:spTree>
      <p:nvGrpSpPr>
        <p:cNvPr id="1" name=""/>
        <p:cNvGrpSpPr/>
        <p:nvPr/>
      </p:nvGrpSpPr>
      <p:grpSpPr>
        <a:xfrm>
          <a:off x="0" y="0"/>
          <a: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0156F6-516C-4984-8232-25B80082E9EF}" type="datetimeFigureOut">
              <a:rPr lang="en-IN" smtClean="0"/>
              <a:t>13-02-2023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2047118129"/>
      </p:ext>
    </p:extLst>
  </p:cSld>
  <p:clrMapOvr>
    <a:masterClrMapping/>
  </p:clrMapOvr>
  <p:transition/>
  <p:timing/>
</p:sldLayout>
</file>

<file path=ppt/slideLayouts/slideLayout14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type="twoObj" preserve="1">
  <p:cSld name="Two Content">
    <p:spTree>
      <p:nvGrpSpPr>
        <p:cNvPr id="1" name=""/>
        <p:cNvGrpSpPr/>
        <p:nvPr/>
      </p:nvGrpSpPr>
      <p:grpSpPr>
        <a:xfrm>
          <a:off x="0" y="0"/>
          <a: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a:p>
        </p:txBody>
      </p:sp>
      <p:sp>
        <p:nvSpPr>
          <p:cNvPr id="3" name="Content Placeholder 2"/>
          <p:cNvSpPr>
            <a:spLocks noGrp="1"/>
          </p:cNvSpPr>
          <p:nvPr>
            <p:ph sz="half" idx="1"/>
          </p:nvPr>
        </p:nvSpPr>
        <p:spPr>
          <a:xfrm>
            <a:off x="1484312" y="2666999"/>
            <a:ext cx="4895055" cy="3124201"/>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Content Placeholder 3"/>
          <p:cNvSpPr>
            <a:spLocks noGrp="1"/>
          </p:cNvSpPr>
          <p:nvPr>
            <p:ph sz="half" idx="2"/>
          </p:nvPr>
        </p:nvSpPr>
        <p:spPr>
          <a:xfrm>
            <a:off x="6607967" y="2667000"/>
            <a:ext cx="4895056" cy="3124200"/>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5" name="Date Placeholder 4"/>
          <p:cNvSpPr>
            <a:spLocks noGrp="1"/>
          </p:cNvSpPr>
          <p:nvPr>
            <p:ph type="dt" sz="half" idx="10"/>
          </p:nvPr>
        </p:nvSpPr>
        <p:spPr/>
        <p:txBody>
          <a:bodyPr/>
          <a:lstStyle/>
          <a:p>
            <a:fld id="{110156F6-516C-4984-8232-25B80082E9EF}" type="datetimeFigureOut">
              <a:rPr lang="en-IN" smtClean="0"/>
              <a:t>13-02-2023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676874297"/>
      </p:ext>
    </p:extLst>
  </p:cSld>
  <p:clrMapOvr>
    <a:masterClrMapping/>
  </p:clrMapOvr>
  <p:transition/>
  <p:timing/>
</p:sldLayout>
</file>

<file path=ppt/slideLayouts/slideLayout14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type="twoTxTwoObj" preserve="1">
  <p:cSld name="Comparison">
    <p:spTree>
      <p:nvGrpSpPr>
        <p:cNvPr id="1" name=""/>
        <p:cNvGrpSpPr/>
        <p:nvPr/>
      </p:nvGrpSpPr>
      <p:grpSpPr>
        <a:xfrm>
          <a:off x="0" y="0"/>
          <a: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7" name="Date Placeholder 6"/>
          <p:cNvSpPr>
            <a:spLocks noGrp="1"/>
          </p:cNvSpPr>
          <p:nvPr>
            <p:ph type="dt" sz="half" idx="10"/>
          </p:nvPr>
        </p:nvSpPr>
        <p:spPr/>
        <p:txBody>
          <a:bodyPr/>
          <a:lstStyle/>
          <a:p>
            <a:fld id="{110156F6-516C-4984-8232-25B80082E9EF}" type="datetimeFigureOut">
              <a:rPr lang="en-IN" smtClean="0"/>
              <a:t>13-02-2023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1244542557"/>
      </p:ext>
    </p:extLst>
  </p:cSld>
  <p:clrMapOvr>
    <a:masterClrMapping/>
  </p:clrMapOvr>
  <p:transition/>
  <p:timing/>
</p:sldLayout>
</file>

<file path=ppt/slideLayouts/slideLayout14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type="titleOnly" preserve="1">
  <p:cSld name="Title Only">
    <p:spTree>
      <p:nvGrpSpPr>
        <p:cNvPr id="1" name=""/>
        <p:cNvGrpSpPr/>
        <p:nvPr/>
      </p:nvGrpSpPr>
      <p:grpSpPr>
        <a:xfrm>
          <a:off x="0" y="0"/>
          <a: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10156F6-516C-4984-8232-25B80082E9EF}" type="datetimeFigureOut">
              <a:rPr lang="en-IN" smtClean="0"/>
              <a:t>13-02-2023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2143729167"/>
      </p:ext>
    </p:extLst>
  </p:cSld>
  <p:clrMapOvr>
    <a:masterClrMapping/>
  </p:clrMapOvr>
  <p:transition/>
  <p:timing/>
</p:sldLayout>
</file>

<file path=ppt/slideLayouts/slideLayout14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type="blank" preserve="1">
  <p:cSld name="Blank">
    <p:spTree>
      <p:nvGrpSpPr>
        <p:cNvPr id="1" name=""/>
        <p:cNvGrpSpPr/>
        <p:nvPr/>
      </p:nvGrpSpPr>
      <p:grpSpPr>
        <a:xfrm>
          <a:off x="0" y="0"/>
          <a:ext cx="0" cy="0"/>
        </a:xfrm>
      </p:grpSpPr>
      <p:sp>
        <p:nvSpPr>
          <p:cNvPr id="2" name="Date Placeholder 1"/>
          <p:cNvSpPr>
            <a:spLocks noGrp="1"/>
          </p:cNvSpPr>
          <p:nvPr>
            <p:ph type="dt" sz="half" idx="10"/>
          </p:nvPr>
        </p:nvSpPr>
        <p:spPr/>
        <p:txBody>
          <a:bodyPr/>
          <a:lstStyle/>
          <a:p>
            <a:fld id="{110156F6-516C-4984-8232-25B80082E9EF}" type="datetimeFigureOut">
              <a:rPr lang="en-IN" smtClean="0"/>
              <a:t>13-02-2023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3519335404"/>
      </p:ext>
    </p:extLst>
  </p:cSld>
  <p:clrMapOvr>
    <a:masterClrMapping/>
  </p:clrMapOvr>
  <p:transition/>
  <p:timing/>
</p:sldLayout>
</file>

<file path=ppt/slideLayouts/slideLayout14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type="objTx" preserve="1">
  <p:cSld name="Content with Caption">
    <p:spTree>
      <p:nvGrpSpPr>
        <p:cNvPr id="1" name=""/>
        <p:cNvGrpSpPr/>
        <p:nvPr/>
      </p:nvGrpSpPr>
      <p:grpSpPr>
        <a:xfrm>
          <a:off x="0" y="0"/>
          <a: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0156F6-516C-4984-8232-25B80082E9EF}" type="datetimeFigureOut">
              <a:rPr lang="en-IN" smtClean="0"/>
              <a:t>13-02-2023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4078927914"/>
      </p:ext>
    </p:extLst>
  </p:cSld>
  <p:clrMapOvr>
    <a:masterClrMapping/>
  </p:clrMapOvr>
  <p:transition/>
  <p:timing/>
</p:sldLayout>
</file>

<file path=ppt/slideLayouts/slideLayout14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type="picTx" preserve="1">
  <p:cSld name="Picture with Caption">
    <p:spTree>
      <p:nvGrpSpPr>
        <p:cNvPr id="1" name=""/>
        <p:cNvGrpSpPr/>
        <p:nvPr/>
      </p:nvGrpSpPr>
      <p:grpSpPr>
        <a:xfrm>
          <a:off x="0" y="0"/>
          <a: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0156F6-516C-4984-8232-25B80082E9EF}" type="datetimeFigureOut">
              <a:rPr lang="en-IN" smtClean="0"/>
              <a:t>13-02-2023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3726689212"/>
      </p:ext>
    </p:extLst>
  </p:cSld>
  <p:clrMapOvr>
    <a:masterClrMapping/>
  </p:clrMapOvr>
  <p:transition/>
  <p:timing/>
</p:sldLayout>
</file>

<file path=ppt/slideLayouts/slideLayout14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reserve="1">
  <p:cSld name="Panoramic Picture with Caption">
    <p:spTree>
      <p:nvGrpSpPr>
        <p:cNvPr id="1" name=""/>
        <p:cNvGrpSpPr/>
        <p:nvPr/>
      </p:nvGrpSpPr>
      <p:grpSpPr>
        <a:xfrm>
          <a:off x="0" y="0"/>
          <a: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0156F6-516C-4984-8232-25B80082E9EF}" type="datetimeFigureOut">
              <a:rPr lang="en-IN" smtClean="0"/>
              <a:t>13-02-2023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893955548"/>
      </p:ext>
    </p:extLst>
  </p:cSld>
  <p:clrMapOvr>
    <a:masterClrMapping/>
  </p:clrMapOvr>
  <p:transition/>
  <p:timing/>
</p:sldLayout>
</file>

<file path=ppt/slideLayouts/slideLayout1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Slide" type="title">
  <p:cSld name="TITLE">
    <p:spTree>
      <p:nvGrpSpPr>
        <p:cNvPr id="1" name="Shape 28"/>
        <p:cNvGrpSpPr/>
        <p:nvPr/>
      </p:nvGrpSpPr>
      <p:grpSpPr>
        <a:xfrm>
          <a:off x="0" y="0"/>
          <a:ext cx="0" cy="0"/>
        </a:xfrm>
      </p:grpSpPr>
      <p:sp>
        <p:nvSpPr>
          <p:cNvPr id="29" name="Google Shape;29;p8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0" name="Google Shape;30;p8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ct val="0"/>
              </a:spcAft>
              <a:buClr>
                <a:schemeClr val="dk1"/>
              </a:buClr>
              <a:buSzPts val="2400"/>
              <a:buNone/>
              <a:defRPr sz="2400"/>
            </a:lvl1pPr>
            <a:lvl2pPr lvl="1" algn="ctr">
              <a:lnSpc>
                <a:spcPct val="90000"/>
              </a:lnSpc>
              <a:spcBef>
                <a:spcPts val="500"/>
              </a:spcBef>
              <a:spcAft>
                <a:spcPct val="0"/>
              </a:spcAft>
              <a:buClr>
                <a:schemeClr val="dk1"/>
              </a:buClr>
              <a:buSzPts val="2000"/>
              <a:buNone/>
              <a:defRPr sz="2000"/>
            </a:lvl2pPr>
            <a:lvl3pPr lvl="2" algn="ctr">
              <a:lnSpc>
                <a:spcPct val="90000"/>
              </a:lnSpc>
              <a:spcBef>
                <a:spcPts val="500"/>
              </a:spcBef>
              <a:spcAft>
                <a:spcPct val="0"/>
              </a:spcAft>
              <a:buClr>
                <a:schemeClr val="dk1"/>
              </a:buClr>
              <a:buSzPts val="1800"/>
              <a:buNone/>
              <a:defRPr sz="1800"/>
            </a:lvl3pPr>
            <a:lvl4pPr lvl="3" algn="ctr">
              <a:lnSpc>
                <a:spcPct val="90000"/>
              </a:lnSpc>
              <a:spcBef>
                <a:spcPts val="500"/>
              </a:spcBef>
              <a:spcAft>
                <a:spcPct val="0"/>
              </a:spcAft>
              <a:buClr>
                <a:schemeClr val="dk1"/>
              </a:buClr>
              <a:buSzPts val="1600"/>
              <a:buNone/>
              <a:defRPr sz="1600"/>
            </a:lvl4pPr>
            <a:lvl5pPr lvl="4" algn="ctr">
              <a:lnSpc>
                <a:spcPct val="90000"/>
              </a:lnSpc>
              <a:spcBef>
                <a:spcPts val="500"/>
              </a:spcBef>
              <a:spcAft>
                <a:spcPct val="0"/>
              </a:spcAft>
              <a:buClr>
                <a:schemeClr val="dk1"/>
              </a:buClr>
              <a:buSzPts val="1600"/>
              <a:buNone/>
              <a:defRPr sz="1600"/>
            </a:lvl5pPr>
            <a:lvl6pPr lvl="5" algn="ctr">
              <a:lnSpc>
                <a:spcPct val="90000"/>
              </a:lnSpc>
              <a:spcBef>
                <a:spcPts val="500"/>
              </a:spcBef>
              <a:spcAft>
                <a:spcPct val="0"/>
              </a:spcAft>
              <a:buClr>
                <a:schemeClr val="dk1"/>
              </a:buClr>
              <a:buSzPts val="1600"/>
              <a:buNone/>
              <a:defRPr sz="1600"/>
            </a:lvl6pPr>
            <a:lvl7pPr lvl="6" algn="ctr">
              <a:lnSpc>
                <a:spcPct val="90000"/>
              </a:lnSpc>
              <a:spcBef>
                <a:spcPts val="500"/>
              </a:spcBef>
              <a:spcAft>
                <a:spcPct val="0"/>
              </a:spcAft>
              <a:buClr>
                <a:schemeClr val="dk1"/>
              </a:buClr>
              <a:buSzPts val="1600"/>
              <a:buNone/>
              <a:defRPr sz="1600"/>
            </a:lvl7pPr>
            <a:lvl8pPr lvl="7" algn="ctr">
              <a:lnSpc>
                <a:spcPct val="90000"/>
              </a:lnSpc>
              <a:spcBef>
                <a:spcPts val="500"/>
              </a:spcBef>
              <a:spcAft>
                <a:spcPct val="0"/>
              </a:spcAft>
              <a:buClr>
                <a:schemeClr val="dk1"/>
              </a:buClr>
              <a:buSzPts val="1600"/>
              <a:buNone/>
              <a:defRPr sz="1600"/>
            </a:lvl8pPr>
            <a:lvl9pPr lvl="8" algn="ctr">
              <a:lnSpc>
                <a:spcPct val="90000"/>
              </a:lnSpc>
              <a:spcBef>
                <a:spcPts val="500"/>
              </a:spcBef>
              <a:spcAft>
                <a:spcPct val="0"/>
              </a:spcAft>
              <a:buClr>
                <a:schemeClr val="dk1"/>
              </a:buClr>
              <a:buSzPts val="1600"/>
              <a:buNone/>
              <a:defRPr sz="1600"/>
            </a:lvl9pPr>
          </a:lstStyle>
          <a:p>
            <a:endParaRPr/>
          </a:p>
        </p:txBody>
      </p:sp>
      <p:sp>
        <p:nvSpPr>
          <p:cNvPr id="31" name="Google Shape;31;p8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2" name="Google Shape;32;p8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3" name="Google Shape;33;p8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5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reserve="1">
  <p:cSld name="Title and Caption">
    <p:spTree>
      <p:nvGrpSpPr>
        <p:cNvPr id="1" name=""/>
        <p:cNvGrpSpPr/>
        <p:nvPr/>
      </p:nvGrpSpPr>
      <p:grpSpPr>
        <a:xfrm>
          <a:off x="0" y="0"/>
          <a: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0156F6-516C-4984-8232-25B80082E9EF}" type="datetimeFigureOut">
              <a:rPr lang="en-IN" smtClean="0"/>
              <a:t>13-02-2023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1699939119"/>
      </p:ext>
    </p:extLst>
  </p:cSld>
  <p:clrMapOvr>
    <a:masterClrMapping/>
  </p:clrMapOvr>
  <p:transition/>
  <p:timing/>
</p:sldLayout>
</file>

<file path=ppt/slideLayouts/slideLayout15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reserve="1">
  <p:cSld name="Quote with Caption">
    <p:spTree>
      <p:nvGrpSpPr>
        <p:cNvPr id="1" name=""/>
        <p:cNvGrpSpPr/>
        <p:nvPr/>
      </p:nvGrpSpPr>
      <p:grpSpPr>
        <a:xfrm>
          <a:off x="0" y="0"/>
          <a: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spcBef>
                <a:spcPct val="0"/>
              </a:spcBef>
              <a:buNone/>
              <a:defRPr sz="3200" b="0" kern="1200" cap="all">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latin typeface="+mn-lt"/>
                <a:ea typeface="+mn-ea"/>
                <a:cs typeface="+mn-cs"/>
              </a:defRPr>
            </a:lvl1pPr>
            <a:lvl2pPr marL="457200" algn="l" defTabSz="457200" rtl="0" eaLnBrk="1" latinLnBrk="0" hangingPunct="1">
              <a:defRPr sz="1800" kern="1200">
                <a:solidFill>
                  <a:schemeClr val="tx2"/>
                </a:solidFill>
                <a:latin typeface="+mn-lt"/>
                <a:ea typeface="+mn-ea"/>
                <a:cs typeface="+mn-cs"/>
              </a:defRPr>
            </a:lvl2pPr>
            <a:lvl3pPr marL="914400" algn="l" defTabSz="457200" rtl="0" eaLnBrk="1" latinLnBrk="0" hangingPunct="1">
              <a:defRPr sz="1800" kern="1200">
                <a:solidFill>
                  <a:schemeClr val="tx2"/>
                </a:solidFill>
                <a:latin typeface="+mn-lt"/>
                <a:ea typeface="+mn-ea"/>
                <a:cs typeface="+mn-cs"/>
              </a:defRPr>
            </a:lvl3pPr>
            <a:lvl4pPr marL="1371600" algn="l" defTabSz="457200" rtl="0" eaLnBrk="1" latinLnBrk="0" hangingPunct="1">
              <a:defRPr sz="1800" kern="1200">
                <a:solidFill>
                  <a:schemeClr val="tx2"/>
                </a:solidFill>
                <a:latin typeface="+mn-lt"/>
                <a:ea typeface="+mn-ea"/>
                <a:cs typeface="+mn-cs"/>
              </a:defRPr>
            </a:lvl4pPr>
            <a:lvl5pPr marL="1828800" algn="l" defTabSz="457200" rtl="0" eaLnBrk="1" latinLnBrk="0" hangingPunct="1">
              <a:defRPr sz="1800" kern="1200">
                <a:solidFill>
                  <a:schemeClr val="tx2"/>
                </a:solidFill>
                <a:latin typeface="+mn-lt"/>
                <a:ea typeface="+mn-ea"/>
                <a:cs typeface="+mn-cs"/>
              </a:defRPr>
            </a:lvl5pPr>
            <a:lvl6pPr marL="2286000" algn="l" defTabSz="457200" rtl="0" eaLnBrk="1" latinLnBrk="0" hangingPunct="1">
              <a:defRPr sz="1800" kern="1200">
                <a:solidFill>
                  <a:schemeClr val="tx2"/>
                </a:solidFill>
                <a:latin typeface="+mn-lt"/>
                <a:ea typeface="+mn-ea"/>
                <a:cs typeface="+mn-cs"/>
              </a:defRPr>
            </a:lvl6pPr>
            <a:lvl7pPr marL="2743200" algn="l" defTabSz="457200" rtl="0" eaLnBrk="1" latinLnBrk="0" hangingPunct="1">
              <a:defRPr sz="1800" kern="1200">
                <a:solidFill>
                  <a:schemeClr val="tx2"/>
                </a:solidFill>
                <a:latin typeface="+mn-lt"/>
                <a:ea typeface="+mn-ea"/>
                <a:cs typeface="+mn-cs"/>
              </a:defRPr>
            </a:lvl7pPr>
            <a:lvl8pPr marL="3200400" algn="l" defTabSz="457200" rtl="0" eaLnBrk="1" latinLnBrk="0" hangingPunct="1">
              <a:defRPr sz="1800" kern="1200">
                <a:solidFill>
                  <a:schemeClr val="tx2"/>
                </a:solidFill>
                <a:latin typeface="+mn-lt"/>
                <a:ea typeface="+mn-ea"/>
                <a:cs typeface="+mn-cs"/>
              </a:defRPr>
            </a:lvl8pPr>
            <a:lvl9pPr marL="3657600" algn="l" defTabSz="457200" rtl="0" eaLnBrk="1" latinLnBrk="0" hangingPunct="1">
              <a:defRPr sz="1800" kern="1200">
                <a:solidFill>
                  <a:schemeClr val="tx2"/>
                </a:solidFill>
                <a:latin typeface="+mn-lt"/>
                <a:ea typeface="+mn-ea"/>
                <a:cs typeface="+mn-cs"/>
              </a:defRPr>
            </a:lvl9pPr>
          </a:lstStyle>
          <a:p>
            <a:pPr lvl="0"/>
            <a:r>
              <a:rPr lang="en-US" sz="800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spcBef>
                <a:spcPct val="0"/>
              </a:spcBef>
              <a:buNone/>
              <a:defRPr sz="3200" b="0" kern="1200" cap="all">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latin typeface="+mn-lt"/>
                <a:ea typeface="+mn-ea"/>
                <a:cs typeface="+mn-cs"/>
              </a:defRPr>
            </a:lvl1pPr>
            <a:lvl2pPr marL="457200" algn="l" defTabSz="457200" rtl="0" eaLnBrk="1" latinLnBrk="0" hangingPunct="1">
              <a:defRPr sz="1800" kern="1200">
                <a:solidFill>
                  <a:schemeClr val="tx2"/>
                </a:solidFill>
                <a:latin typeface="+mn-lt"/>
                <a:ea typeface="+mn-ea"/>
                <a:cs typeface="+mn-cs"/>
              </a:defRPr>
            </a:lvl2pPr>
            <a:lvl3pPr marL="914400" algn="l" defTabSz="457200" rtl="0" eaLnBrk="1" latinLnBrk="0" hangingPunct="1">
              <a:defRPr sz="1800" kern="1200">
                <a:solidFill>
                  <a:schemeClr val="tx2"/>
                </a:solidFill>
                <a:latin typeface="+mn-lt"/>
                <a:ea typeface="+mn-ea"/>
                <a:cs typeface="+mn-cs"/>
              </a:defRPr>
            </a:lvl3pPr>
            <a:lvl4pPr marL="1371600" algn="l" defTabSz="457200" rtl="0" eaLnBrk="1" latinLnBrk="0" hangingPunct="1">
              <a:defRPr sz="1800" kern="1200">
                <a:solidFill>
                  <a:schemeClr val="tx2"/>
                </a:solidFill>
                <a:latin typeface="+mn-lt"/>
                <a:ea typeface="+mn-ea"/>
                <a:cs typeface="+mn-cs"/>
              </a:defRPr>
            </a:lvl4pPr>
            <a:lvl5pPr marL="1828800" algn="l" defTabSz="457200" rtl="0" eaLnBrk="1" latinLnBrk="0" hangingPunct="1">
              <a:defRPr sz="1800" kern="1200">
                <a:solidFill>
                  <a:schemeClr val="tx2"/>
                </a:solidFill>
                <a:latin typeface="+mn-lt"/>
                <a:ea typeface="+mn-ea"/>
                <a:cs typeface="+mn-cs"/>
              </a:defRPr>
            </a:lvl5pPr>
            <a:lvl6pPr marL="2286000" algn="l" defTabSz="457200" rtl="0" eaLnBrk="1" latinLnBrk="0" hangingPunct="1">
              <a:defRPr sz="1800" kern="1200">
                <a:solidFill>
                  <a:schemeClr val="tx2"/>
                </a:solidFill>
                <a:latin typeface="+mn-lt"/>
                <a:ea typeface="+mn-ea"/>
                <a:cs typeface="+mn-cs"/>
              </a:defRPr>
            </a:lvl6pPr>
            <a:lvl7pPr marL="2743200" algn="l" defTabSz="457200" rtl="0" eaLnBrk="1" latinLnBrk="0" hangingPunct="1">
              <a:defRPr sz="1800" kern="1200">
                <a:solidFill>
                  <a:schemeClr val="tx2"/>
                </a:solidFill>
                <a:latin typeface="+mn-lt"/>
                <a:ea typeface="+mn-ea"/>
                <a:cs typeface="+mn-cs"/>
              </a:defRPr>
            </a:lvl7pPr>
            <a:lvl8pPr marL="3200400" algn="l" defTabSz="457200" rtl="0" eaLnBrk="1" latinLnBrk="0" hangingPunct="1">
              <a:defRPr sz="1800" kern="1200">
                <a:solidFill>
                  <a:schemeClr val="tx2"/>
                </a:solidFill>
                <a:latin typeface="+mn-lt"/>
                <a:ea typeface="+mn-ea"/>
                <a:cs typeface="+mn-cs"/>
              </a:defRPr>
            </a:lvl8pPr>
            <a:lvl9pPr marL="3657600" algn="l" defTabSz="457200" rtl="0" eaLnBrk="1" latinLnBrk="0" hangingPunct="1">
              <a:defRPr sz="1800" kern="1200">
                <a:solidFill>
                  <a:schemeClr val="tx2"/>
                </a:solidFill>
                <a:latin typeface="+mn-lt"/>
                <a:ea typeface="+mn-ea"/>
                <a:cs typeface="+mn-cs"/>
              </a:defRPr>
            </a:lvl9pPr>
          </a:lstStyle>
          <a:p>
            <a:pPr lvl="0" algn="r"/>
            <a:r>
              <a:rPr lang="en-US" sz="800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0156F6-516C-4984-8232-25B80082E9EF}" type="datetimeFigureOut">
              <a:rPr lang="en-IN" smtClean="0"/>
              <a:t>13-02-2023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246955231"/>
      </p:ext>
    </p:extLst>
  </p:cSld>
  <p:clrMapOvr>
    <a:masterClrMapping/>
  </p:clrMapOvr>
  <p:transition/>
  <p:timing/>
</p:sldLayout>
</file>

<file path=ppt/slideLayouts/slideLayout15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reserve="1">
  <p:cSld name="Name Card">
    <p:spTree>
      <p:nvGrpSpPr>
        <p:cNvPr id="1" name=""/>
        <p:cNvGrpSpPr/>
        <p:nvPr/>
      </p:nvGrpSpPr>
      <p:grpSpPr>
        <a:xfrm>
          <a:off x="0" y="0"/>
          <a: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0156F6-516C-4984-8232-25B80082E9EF}" type="datetimeFigureOut">
              <a:rPr lang="en-IN" smtClean="0"/>
              <a:t>13-02-2023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395772943"/>
      </p:ext>
    </p:extLst>
  </p:cSld>
  <p:clrMapOvr>
    <a:masterClrMapping/>
  </p:clrMapOvr>
  <p:transition/>
  <p:timing/>
</p:sldLayout>
</file>

<file path=ppt/slideLayouts/slideLayout15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reserve="1">
  <p:cSld name="Quote Name Card">
    <p:spTree>
      <p:nvGrpSpPr>
        <p:cNvPr id="1" name=""/>
        <p:cNvGrpSpPr/>
        <p:nvPr/>
      </p:nvGrpSpPr>
      <p:grpSpPr>
        <a:xfrm>
          <a:off x="0" y="0"/>
          <a: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spcBef>
                <a:spcPct val="0"/>
              </a:spcBef>
              <a:buNone/>
              <a:defRPr sz="3200" b="0" kern="1200" cap="all">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latin typeface="+mn-lt"/>
                <a:ea typeface="+mn-ea"/>
                <a:cs typeface="+mn-cs"/>
              </a:defRPr>
            </a:lvl1pPr>
            <a:lvl2pPr marL="457200" algn="l" defTabSz="457200" rtl="0" eaLnBrk="1" latinLnBrk="0" hangingPunct="1">
              <a:defRPr sz="1800" kern="1200">
                <a:solidFill>
                  <a:schemeClr val="tx2"/>
                </a:solidFill>
                <a:latin typeface="+mn-lt"/>
                <a:ea typeface="+mn-ea"/>
                <a:cs typeface="+mn-cs"/>
              </a:defRPr>
            </a:lvl2pPr>
            <a:lvl3pPr marL="914400" algn="l" defTabSz="457200" rtl="0" eaLnBrk="1" latinLnBrk="0" hangingPunct="1">
              <a:defRPr sz="1800" kern="1200">
                <a:solidFill>
                  <a:schemeClr val="tx2"/>
                </a:solidFill>
                <a:latin typeface="+mn-lt"/>
                <a:ea typeface="+mn-ea"/>
                <a:cs typeface="+mn-cs"/>
              </a:defRPr>
            </a:lvl3pPr>
            <a:lvl4pPr marL="1371600" algn="l" defTabSz="457200" rtl="0" eaLnBrk="1" latinLnBrk="0" hangingPunct="1">
              <a:defRPr sz="1800" kern="1200">
                <a:solidFill>
                  <a:schemeClr val="tx2"/>
                </a:solidFill>
                <a:latin typeface="+mn-lt"/>
                <a:ea typeface="+mn-ea"/>
                <a:cs typeface="+mn-cs"/>
              </a:defRPr>
            </a:lvl4pPr>
            <a:lvl5pPr marL="1828800" algn="l" defTabSz="457200" rtl="0" eaLnBrk="1" latinLnBrk="0" hangingPunct="1">
              <a:defRPr sz="1800" kern="1200">
                <a:solidFill>
                  <a:schemeClr val="tx2"/>
                </a:solidFill>
                <a:latin typeface="+mn-lt"/>
                <a:ea typeface="+mn-ea"/>
                <a:cs typeface="+mn-cs"/>
              </a:defRPr>
            </a:lvl5pPr>
            <a:lvl6pPr marL="2286000" algn="l" defTabSz="457200" rtl="0" eaLnBrk="1" latinLnBrk="0" hangingPunct="1">
              <a:defRPr sz="1800" kern="1200">
                <a:solidFill>
                  <a:schemeClr val="tx2"/>
                </a:solidFill>
                <a:latin typeface="+mn-lt"/>
                <a:ea typeface="+mn-ea"/>
                <a:cs typeface="+mn-cs"/>
              </a:defRPr>
            </a:lvl6pPr>
            <a:lvl7pPr marL="2743200" algn="l" defTabSz="457200" rtl="0" eaLnBrk="1" latinLnBrk="0" hangingPunct="1">
              <a:defRPr sz="1800" kern="1200">
                <a:solidFill>
                  <a:schemeClr val="tx2"/>
                </a:solidFill>
                <a:latin typeface="+mn-lt"/>
                <a:ea typeface="+mn-ea"/>
                <a:cs typeface="+mn-cs"/>
              </a:defRPr>
            </a:lvl7pPr>
            <a:lvl8pPr marL="3200400" algn="l" defTabSz="457200" rtl="0" eaLnBrk="1" latinLnBrk="0" hangingPunct="1">
              <a:defRPr sz="1800" kern="1200">
                <a:solidFill>
                  <a:schemeClr val="tx2"/>
                </a:solidFill>
                <a:latin typeface="+mn-lt"/>
                <a:ea typeface="+mn-ea"/>
                <a:cs typeface="+mn-cs"/>
              </a:defRPr>
            </a:lvl8pPr>
            <a:lvl9pPr marL="3657600" algn="l" defTabSz="457200" rtl="0" eaLnBrk="1" latinLnBrk="0" hangingPunct="1">
              <a:defRPr sz="1800" kern="1200">
                <a:solidFill>
                  <a:schemeClr val="tx2"/>
                </a:solidFill>
                <a:latin typeface="+mn-lt"/>
                <a:ea typeface="+mn-ea"/>
                <a:cs typeface="+mn-cs"/>
              </a:defRPr>
            </a:lvl9pPr>
          </a:lstStyle>
          <a:p>
            <a:pPr lvl="0"/>
            <a:r>
              <a:rPr lang="en-US" sz="800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spcBef>
                <a:spcPct val="0"/>
              </a:spcBef>
              <a:buNone/>
              <a:defRPr sz="3200" b="0" kern="1200" cap="all">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latin typeface="+mn-lt"/>
                <a:ea typeface="+mn-ea"/>
                <a:cs typeface="+mn-cs"/>
              </a:defRPr>
            </a:lvl1pPr>
            <a:lvl2pPr marL="457200" algn="l" defTabSz="457200" rtl="0" eaLnBrk="1" latinLnBrk="0" hangingPunct="1">
              <a:defRPr sz="1800" kern="1200">
                <a:solidFill>
                  <a:schemeClr val="tx2"/>
                </a:solidFill>
                <a:latin typeface="+mn-lt"/>
                <a:ea typeface="+mn-ea"/>
                <a:cs typeface="+mn-cs"/>
              </a:defRPr>
            </a:lvl2pPr>
            <a:lvl3pPr marL="914400" algn="l" defTabSz="457200" rtl="0" eaLnBrk="1" latinLnBrk="0" hangingPunct="1">
              <a:defRPr sz="1800" kern="1200">
                <a:solidFill>
                  <a:schemeClr val="tx2"/>
                </a:solidFill>
                <a:latin typeface="+mn-lt"/>
                <a:ea typeface="+mn-ea"/>
                <a:cs typeface="+mn-cs"/>
              </a:defRPr>
            </a:lvl3pPr>
            <a:lvl4pPr marL="1371600" algn="l" defTabSz="457200" rtl="0" eaLnBrk="1" latinLnBrk="0" hangingPunct="1">
              <a:defRPr sz="1800" kern="1200">
                <a:solidFill>
                  <a:schemeClr val="tx2"/>
                </a:solidFill>
                <a:latin typeface="+mn-lt"/>
                <a:ea typeface="+mn-ea"/>
                <a:cs typeface="+mn-cs"/>
              </a:defRPr>
            </a:lvl4pPr>
            <a:lvl5pPr marL="1828800" algn="l" defTabSz="457200" rtl="0" eaLnBrk="1" latinLnBrk="0" hangingPunct="1">
              <a:defRPr sz="1800" kern="1200">
                <a:solidFill>
                  <a:schemeClr val="tx2"/>
                </a:solidFill>
                <a:latin typeface="+mn-lt"/>
                <a:ea typeface="+mn-ea"/>
                <a:cs typeface="+mn-cs"/>
              </a:defRPr>
            </a:lvl5pPr>
            <a:lvl6pPr marL="2286000" algn="l" defTabSz="457200" rtl="0" eaLnBrk="1" latinLnBrk="0" hangingPunct="1">
              <a:defRPr sz="1800" kern="1200">
                <a:solidFill>
                  <a:schemeClr val="tx2"/>
                </a:solidFill>
                <a:latin typeface="+mn-lt"/>
                <a:ea typeface="+mn-ea"/>
                <a:cs typeface="+mn-cs"/>
              </a:defRPr>
            </a:lvl6pPr>
            <a:lvl7pPr marL="2743200" algn="l" defTabSz="457200" rtl="0" eaLnBrk="1" latinLnBrk="0" hangingPunct="1">
              <a:defRPr sz="1800" kern="1200">
                <a:solidFill>
                  <a:schemeClr val="tx2"/>
                </a:solidFill>
                <a:latin typeface="+mn-lt"/>
                <a:ea typeface="+mn-ea"/>
                <a:cs typeface="+mn-cs"/>
              </a:defRPr>
            </a:lvl7pPr>
            <a:lvl8pPr marL="3200400" algn="l" defTabSz="457200" rtl="0" eaLnBrk="1" latinLnBrk="0" hangingPunct="1">
              <a:defRPr sz="1800" kern="1200">
                <a:solidFill>
                  <a:schemeClr val="tx2"/>
                </a:solidFill>
                <a:latin typeface="+mn-lt"/>
                <a:ea typeface="+mn-ea"/>
                <a:cs typeface="+mn-cs"/>
              </a:defRPr>
            </a:lvl8pPr>
            <a:lvl9pPr marL="3657600" algn="l" defTabSz="457200" rtl="0" eaLnBrk="1" latinLnBrk="0" hangingPunct="1">
              <a:defRPr sz="1800" kern="1200">
                <a:solidFill>
                  <a:schemeClr val="tx2"/>
                </a:solidFill>
                <a:latin typeface="+mn-lt"/>
                <a:ea typeface="+mn-ea"/>
                <a:cs typeface="+mn-cs"/>
              </a:defRPr>
            </a:lvl9pPr>
          </a:lstStyle>
          <a:p>
            <a:pPr lvl="0" algn="r"/>
            <a:r>
              <a:rPr lang="en-US" sz="800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0156F6-516C-4984-8232-25B80082E9EF}" type="datetimeFigureOut">
              <a:rPr lang="en-IN" smtClean="0"/>
              <a:t>13-02-2023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2735970402"/>
      </p:ext>
    </p:extLst>
  </p:cSld>
  <p:clrMapOvr>
    <a:masterClrMapping/>
  </p:clrMapOvr>
  <p:transition/>
  <p:timing/>
</p:sldLayout>
</file>

<file path=ppt/slideLayouts/slideLayout15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reserve="1">
  <p:cSld name="True or False">
    <p:spTree>
      <p:nvGrpSpPr>
        <p:cNvPr id="1" name=""/>
        <p:cNvGrpSpPr/>
        <p:nvPr/>
      </p:nvGrpSpPr>
      <p:grpSpPr>
        <a:xfrm>
          <a:off x="0" y="0"/>
          <a: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a:lvl1pPr>
          </a:lstStyle>
          <a:p>
            <a:pPr marL="0" lvl="0"/>
            <a:r>
              <a:rPr lang="en-US"/>
              <a:t>Click to edit Master title style</a:t>
            </a:r>
            <a:endParaRPr lang="en-US"/>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0156F6-516C-4984-8232-25B80082E9EF}" type="datetimeFigureOut">
              <a:rPr lang="en-IN" smtClean="0"/>
              <a:t>13-02-2023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3456081860"/>
      </p:ext>
    </p:extLst>
  </p:cSld>
  <p:clrMapOvr>
    <a:masterClrMapping/>
  </p:clrMapOvr>
  <p:transition/>
  <p:timing/>
</p:sldLayout>
</file>

<file path=ppt/slideLayouts/slideLayout15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type="vertTx" preserve="1">
  <p:cSld name="Title and Vertical Text">
    <p:spTree>
      <p:nvGrpSpPr>
        <p:cNvPr id="1" name=""/>
        <p:cNvGrpSpPr/>
        <p:nvPr/>
      </p:nvGrpSpPr>
      <p:grpSpPr>
        <a:xfrm>
          <a:off x="0" y="0"/>
          <a: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10"/>
          </p:nvPr>
        </p:nvSpPr>
        <p:spPr/>
        <p:txBody>
          <a:bodyPr/>
          <a:lstStyle/>
          <a:p>
            <a:fld id="{110156F6-516C-4984-8232-25B80082E9EF}" type="datetimeFigureOut">
              <a:rPr lang="en-IN" smtClean="0"/>
              <a:t>13-02-2023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3208135983"/>
      </p:ext>
    </p:extLst>
  </p:cSld>
  <p:clrMapOvr>
    <a:masterClrMapping/>
  </p:clrMapOvr>
  <p:transition/>
  <p:timing/>
</p:sldLayout>
</file>

<file path=ppt/slideLayouts/slideLayout15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type="vertTitleAndTx" preserve="1">
  <p:cSld name="Vertical Title and Text">
    <p:spTree>
      <p:nvGrpSpPr>
        <p:cNvPr id="1" name=""/>
        <p:cNvGrpSpPr/>
        <p:nvPr/>
      </p:nvGrpSpPr>
      <p:grpSpPr>
        <a:xfrm>
          <a:off x="0" y="0"/>
          <a: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10"/>
          </p:nvPr>
        </p:nvSpPr>
        <p:spPr/>
        <p:txBody>
          <a:bodyPr/>
          <a:lstStyle/>
          <a:p>
            <a:fld id="{110156F6-516C-4984-8232-25B80082E9EF}" type="datetimeFigureOut">
              <a:rPr lang="en-IN" smtClean="0"/>
              <a:t>13-02-2023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2222676096"/>
      </p:ext>
    </p:extLst>
  </p:cSld>
  <p:clrMapOvr>
    <a:masterClrMapping/>
  </p:clrMapOvr>
  <p:transition/>
  <p:timing/>
</p:sldLayout>
</file>

<file path=ppt/slideLayouts/slideLayout15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type="title" preserve="1">
  <p:cSld name="Title Slide">
    <p:spTree>
      <p:nvGrpSpPr>
        <p:cNvPr id="1" name=""/>
        <p:cNvGrpSpPr/>
        <p:nvPr/>
      </p:nvGrpSpPr>
      <p:grpSpPr>
        <a:xfrm>
          <a:off x="0" y="0"/>
          <a: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rect l="0" t="0" r="r" b="b"/>
              <a:pathLst>
                <a:path w="670" h="1752">
                  <a:moveTo>
                    <a:pt x="0" y="1696"/>
                  </a:moveTo>
                  <a:lnTo>
                    <a:pt x="225" y="1753"/>
                  </a:lnTo>
                  <a:lnTo>
                    <a:pt x="670" y="0"/>
                  </a:lnTo>
                  <a:lnTo>
                    <a:pt x="430" y="0"/>
                  </a:lnTo>
                  <a:lnTo>
                    <a:pt x="0" y="1696"/>
                  </a:lnTo>
                  <a:close/>
                </a:path>
              </a:pathLst>
            </a:custGeom>
            <a:solidFill>
              <a:schemeClr val="accent1"/>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sp>
          <p:nvSpPr>
            <p:cNvPr id="23" name="Freeform 7"/>
            <p:cNvSpPr/>
            <p:nvPr/>
          </p:nvSpPr>
          <p:spPr bwMode="auto">
            <a:xfrm>
              <a:off x="2928938" y="-4763"/>
              <a:ext cx="1035050" cy="2673350"/>
            </a:xfrm>
            <a:custGeom>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sp>
          <p:nvSpPr>
            <p:cNvPr id="24" name="Freeform 9"/>
            <p:cNvSpPr/>
            <p:nvPr/>
          </p:nvSpPr>
          <p:spPr bwMode="auto">
            <a:xfrm>
              <a:off x="2928938" y="2582862"/>
              <a:ext cx="2693987" cy="4275138"/>
            </a:xfrm>
            <a:custGeom>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sp>
          <p:nvSpPr>
            <p:cNvPr id="25" name="Freeform 10"/>
            <p:cNvSpPr/>
            <p:nvPr/>
          </p:nvSpPr>
          <p:spPr bwMode="auto">
            <a:xfrm>
              <a:off x="3371850" y="2692400"/>
              <a:ext cx="3332162" cy="4165600"/>
            </a:xfrm>
            <a:custGeom>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sp>
          <p:nvSpPr>
            <p:cNvPr id="26" name="Freeform 11"/>
            <p:cNvSpPr/>
            <p:nvPr/>
          </p:nvSpPr>
          <p:spPr bwMode="auto">
            <a:xfrm>
              <a:off x="3367088" y="2687637"/>
              <a:ext cx="4576762" cy="4170363"/>
            </a:xfrm>
            <a:custGeom>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sp>
          <p:nvSpPr>
            <p:cNvPr id="27" name="Freeform 12"/>
            <p:cNvSpPr/>
            <p:nvPr/>
          </p:nvSpPr>
          <p:spPr bwMode="auto">
            <a:xfrm>
              <a:off x="2928938" y="2578100"/>
              <a:ext cx="3584575" cy="4279900"/>
            </a:xfrm>
            <a:custGeom>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10156F6-516C-4984-8232-25B80082E9EF}" type="datetimeFigureOut">
              <a:rPr lang="en-IN" smtClean="0"/>
              <a:t>13-02-2023</a:t>
            </a:fld>
            <a:endParaRPr lang="en-IN"/>
          </a:p>
        </p:txBody>
      </p:sp>
      <p:sp>
        <p:nvSpPr>
          <p:cNvPr id="5" name="Footer Placeholder 4"/>
          <p:cNvSpPr>
            <a:spLocks noGrp="1"/>
          </p:cNvSpPr>
          <p:nvPr>
            <p:ph type="ftr" sz="quarter" idx="11"/>
          </p:nvPr>
        </p:nvSpPr>
        <p:spPr>
          <a:xfrm>
            <a:off x="5332412" y="5883275"/>
            <a:ext cx="4324044" cy="365125"/>
          </a:xfrm>
        </p:spPr>
        <p:txBody>
          <a:bodyPr/>
          <a:lstStyle/>
          <a:p>
            <a:endParaRPr lang="en-IN"/>
          </a:p>
        </p:txBody>
      </p:sp>
      <p:sp>
        <p:nvSpPr>
          <p:cNvPr id="6" name="Slide Number Placeholder 5"/>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3277880040"/>
      </p:ext>
    </p:extLst>
  </p:cSld>
  <p:clrMapOvr>
    <a:masterClrMapping/>
  </p:clrMapOvr>
  <p:transition/>
  <p:timing/>
</p:sldLayout>
</file>

<file path=ppt/slideLayouts/slideLayout15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type="obj" preserve="1">
  <p:cSld name="Title and Content">
    <p:spTree>
      <p:nvGrpSpPr>
        <p:cNvPr id="1" name=""/>
        <p:cNvGrpSpPr/>
        <p:nvPr/>
      </p:nvGrpSpPr>
      <p:grpSpPr>
        <a:xfrm>
          <a:off x="0" y="0"/>
          <a: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nchor="ctr"/>
          <a:lstStyle>
            <a:lvl1pPr>
              <a:buClr>
                <a:schemeClr val="accent1">
                  <a:lumMod val="75000"/>
                </a:schemeClr>
              </a:buClr>
              <a:defRPr/>
            </a:lvl1pPr>
            <a:lvl2pPr>
              <a:buClr>
                <a:schemeClr val="accent1">
                  <a:lumMod val="75000"/>
                </a:schemeClr>
              </a:buClr>
              <a:defRPr/>
            </a:lvl2pPr>
            <a:lvl3pPr>
              <a:buClr>
                <a:schemeClr val="accent1">
                  <a:lumMod val="75000"/>
                </a:schemeClr>
              </a:buClr>
              <a:defRPr/>
            </a:lvl3pPr>
            <a:lvl4pPr>
              <a:buClr>
                <a:schemeClr val="accent1">
                  <a:lumMod val="75000"/>
                </a:schemeClr>
              </a:buClr>
              <a:defRPr/>
            </a:lvl4pPr>
            <a:lvl5pPr>
              <a:buClr>
                <a:schemeClr val="accent1">
                  <a:lumMod val="75000"/>
                </a:schemeClr>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10"/>
          </p:nvPr>
        </p:nvSpPr>
        <p:spPr/>
        <p:txBody>
          <a:bodyPr/>
          <a:lstStyle/>
          <a:p>
            <a:fld id="{110156F6-516C-4984-8232-25B80082E9EF}" type="datetimeFigureOut">
              <a:rPr lang="en-IN" smtClean="0"/>
              <a:t>13-02-2023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951856" y="5867131"/>
            <a:ext cx="551167" cy="365125"/>
          </a:xfrm>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3850814638"/>
      </p:ext>
    </p:extLst>
  </p:cSld>
  <p:clrMapOvr>
    <a:masterClrMapping/>
  </p:clrMapOvr>
  <p:transition/>
  <p:timing/>
</p:sldLayout>
</file>

<file path=ppt/slideLayouts/slideLayout15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type="secHead" preserve="1">
  <p:cSld name="Section Header">
    <p:spTree>
      <p:nvGrpSpPr>
        <p:cNvPr id="1" name=""/>
        <p:cNvGrpSpPr/>
        <p:nvPr/>
      </p:nvGrpSpPr>
      <p:grpSpPr>
        <a:xfrm>
          <a:off x="0" y="0"/>
          <a: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0156F6-516C-4984-8232-25B80082E9EF}" type="datetimeFigureOut">
              <a:rPr lang="en-IN" smtClean="0"/>
              <a:t>13-02-2023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2047118129"/>
      </p:ext>
    </p:extLst>
  </p:cSld>
  <p:clrMapOvr>
    <a:masterClrMapping/>
  </p:clrMapOvr>
  <p:transition/>
  <p:timing/>
</p:sldLayout>
</file>

<file path=ppt/slideLayouts/slideLayout1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Section Header" type="secHead">
  <p:cSld name="SECTION_HEADER">
    <p:spTree>
      <p:nvGrpSpPr>
        <p:cNvPr id="1" name="Shape 34"/>
        <p:cNvGrpSpPr/>
        <p:nvPr/>
      </p:nvGrpSpPr>
      <p:grpSpPr>
        <a:xfrm>
          <a:off x="0" y="0"/>
          <a:ext cx="0" cy="0"/>
        </a:xfrm>
      </p:grpSpPr>
      <p:sp>
        <p:nvSpPr>
          <p:cNvPr id="35" name="Google Shape;35;p8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6" name="Google Shape;36;p8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rgbClr val="888888"/>
              </a:buClr>
              <a:buSzPts val="2400"/>
              <a:buNone/>
              <a:defRPr sz="2400">
                <a:solidFill>
                  <a:srgbClr val="888888"/>
                </a:solidFill>
              </a:defRPr>
            </a:lvl1pPr>
            <a:lvl2pPr marL="914400" lvl="1" indent="-228600" algn="l">
              <a:lnSpc>
                <a:spcPct val="90000"/>
              </a:lnSpc>
              <a:spcBef>
                <a:spcPts val="500"/>
              </a:spcBef>
              <a:spcAft>
                <a:spcPct val="0"/>
              </a:spcAft>
              <a:buClr>
                <a:srgbClr val="888888"/>
              </a:buClr>
              <a:buSzPts val="2000"/>
              <a:buNone/>
              <a:defRPr sz="2000">
                <a:solidFill>
                  <a:srgbClr val="888888"/>
                </a:solidFill>
              </a:defRPr>
            </a:lvl2pPr>
            <a:lvl3pPr marL="1371600" lvl="2" indent="-228600" algn="l">
              <a:lnSpc>
                <a:spcPct val="90000"/>
              </a:lnSpc>
              <a:spcBef>
                <a:spcPts val="500"/>
              </a:spcBef>
              <a:spcAft>
                <a:spcPct val="0"/>
              </a:spcAft>
              <a:buClr>
                <a:srgbClr val="888888"/>
              </a:buClr>
              <a:buSzPts val="1800"/>
              <a:buNone/>
              <a:defRPr sz="1800">
                <a:solidFill>
                  <a:srgbClr val="888888"/>
                </a:solidFill>
              </a:defRPr>
            </a:lvl3pPr>
            <a:lvl4pPr marL="1828800" lvl="3" indent="-228600" algn="l">
              <a:lnSpc>
                <a:spcPct val="90000"/>
              </a:lnSpc>
              <a:spcBef>
                <a:spcPts val="500"/>
              </a:spcBef>
              <a:spcAft>
                <a:spcPct val="0"/>
              </a:spcAft>
              <a:buClr>
                <a:srgbClr val="888888"/>
              </a:buClr>
              <a:buSzPts val="1600"/>
              <a:buNone/>
              <a:defRPr sz="1600">
                <a:solidFill>
                  <a:srgbClr val="888888"/>
                </a:solidFill>
              </a:defRPr>
            </a:lvl4pPr>
            <a:lvl5pPr marL="2286000" lvl="4" indent="-228600" algn="l">
              <a:lnSpc>
                <a:spcPct val="90000"/>
              </a:lnSpc>
              <a:spcBef>
                <a:spcPts val="500"/>
              </a:spcBef>
              <a:spcAft>
                <a:spcPct val="0"/>
              </a:spcAft>
              <a:buClr>
                <a:srgbClr val="888888"/>
              </a:buClr>
              <a:buSzPts val="1600"/>
              <a:buNone/>
              <a:defRPr sz="1600">
                <a:solidFill>
                  <a:srgbClr val="888888"/>
                </a:solidFill>
              </a:defRPr>
            </a:lvl5pPr>
            <a:lvl6pPr marL="2743200" lvl="5" indent="-228600" algn="l">
              <a:lnSpc>
                <a:spcPct val="90000"/>
              </a:lnSpc>
              <a:spcBef>
                <a:spcPts val="500"/>
              </a:spcBef>
              <a:spcAft>
                <a:spcPct val="0"/>
              </a:spcAft>
              <a:buClr>
                <a:srgbClr val="888888"/>
              </a:buClr>
              <a:buSzPts val="1600"/>
              <a:buNone/>
              <a:defRPr sz="1600">
                <a:solidFill>
                  <a:srgbClr val="888888"/>
                </a:solidFill>
              </a:defRPr>
            </a:lvl6pPr>
            <a:lvl7pPr marL="3200400" lvl="6" indent="-228600" algn="l">
              <a:lnSpc>
                <a:spcPct val="90000"/>
              </a:lnSpc>
              <a:spcBef>
                <a:spcPts val="500"/>
              </a:spcBef>
              <a:spcAft>
                <a:spcPct val="0"/>
              </a:spcAft>
              <a:buClr>
                <a:srgbClr val="888888"/>
              </a:buClr>
              <a:buSzPts val="1600"/>
              <a:buNone/>
              <a:defRPr sz="1600">
                <a:solidFill>
                  <a:srgbClr val="888888"/>
                </a:solidFill>
              </a:defRPr>
            </a:lvl7pPr>
            <a:lvl8pPr marL="3657600" lvl="7" indent="-228600" algn="l">
              <a:lnSpc>
                <a:spcPct val="90000"/>
              </a:lnSpc>
              <a:spcBef>
                <a:spcPts val="500"/>
              </a:spcBef>
              <a:spcAft>
                <a:spcPct val="0"/>
              </a:spcAft>
              <a:buClr>
                <a:srgbClr val="888888"/>
              </a:buClr>
              <a:buSzPts val="1600"/>
              <a:buNone/>
              <a:defRPr sz="1600">
                <a:solidFill>
                  <a:srgbClr val="888888"/>
                </a:solidFill>
              </a:defRPr>
            </a:lvl8pPr>
            <a:lvl9pPr marL="4114800" lvl="8" indent="-228600" algn="l">
              <a:lnSpc>
                <a:spcPct val="90000"/>
              </a:lnSpc>
              <a:spcBef>
                <a:spcPts val="500"/>
              </a:spcBef>
              <a:spcAft>
                <a:spcPct val="0"/>
              </a:spcAft>
              <a:buClr>
                <a:srgbClr val="888888"/>
              </a:buClr>
              <a:buSzPts val="1600"/>
              <a:buNone/>
              <a:defRPr sz="1600">
                <a:solidFill>
                  <a:srgbClr val="888888"/>
                </a:solidFill>
              </a:defRPr>
            </a:lvl9pPr>
          </a:lstStyle>
          <a:p>
            <a:endParaRPr/>
          </a:p>
        </p:txBody>
      </p:sp>
      <p:sp>
        <p:nvSpPr>
          <p:cNvPr id="37" name="Google Shape;37;p8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8" name="Google Shape;38;p8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9" name="Google Shape;39;p8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6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type="twoObj" preserve="1">
  <p:cSld name="Two Content">
    <p:spTree>
      <p:nvGrpSpPr>
        <p:cNvPr id="1" name=""/>
        <p:cNvGrpSpPr/>
        <p:nvPr/>
      </p:nvGrpSpPr>
      <p:grpSpPr>
        <a:xfrm>
          <a:off x="0" y="0"/>
          <a: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a:p>
        </p:txBody>
      </p:sp>
      <p:sp>
        <p:nvSpPr>
          <p:cNvPr id="3" name="Content Placeholder 2"/>
          <p:cNvSpPr>
            <a:spLocks noGrp="1"/>
          </p:cNvSpPr>
          <p:nvPr>
            <p:ph sz="half" idx="1"/>
          </p:nvPr>
        </p:nvSpPr>
        <p:spPr>
          <a:xfrm>
            <a:off x="1484312" y="2666999"/>
            <a:ext cx="4895055" cy="3124201"/>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Content Placeholder 3"/>
          <p:cNvSpPr>
            <a:spLocks noGrp="1"/>
          </p:cNvSpPr>
          <p:nvPr>
            <p:ph sz="half" idx="2"/>
          </p:nvPr>
        </p:nvSpPr>
        <p:spPr>
          <a:xfrm>
            <a:off x="6607967" y="2667000"/>
            <a:ext cx="4895056" cy="3124200"/>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5" name="Date Placeholder 4"/>
          <p:cNvSpPr>
            <a:spLocks noGrp="1"/>
          </p:cNvSpPr>
          <p:nvPr>
            <p:ph type="dt" sz="half" idx="10"/>
          </p:nvPr>
        </p:nvSpPr>
        <p:spPr/>
        <p:txBody>
          <a:bodyPr/>
          <a:lstStyle/>
          <a:p>
            <a:fld id="{110156F6-516C-4984-8232-25B80082E9EF}" type="datetimeFigureOut">
              <a:rPr lang="en-IN" smtClean="0"/>
              <a:t>13-02-2023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676874297"/>
      </p:ext>
    </p:extLst>
  </p:cSld>
  <p:clrMapOvr>
    <a:masterClrMapping/>
  </p:clrMapOvr>
  <p:transition/>
  <p:timing/>
</p:sldLayout>
</file>

<file path=ppt/slideLayouts/slideLayout16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type="twoTxTwoObj" preserve="1">
  <p:cSld name="Comparison">
    <p:spTree>
      <p:nvGrpSpPr>
        <p:cNvPr id="1" name=""/>
        <p:cNvGrpSpPr/>
        <p:nvPr/>
      </p:nvGrpSpPr>
      <p:grpSpPr>
        <a:xfrm>
          <a:off x="0" y="0"/>
          <a: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7" name="Date Placeholder 6"/>
          <p:cNvSpPr>
            <a:spLocks noGrp="1"/>
          </p:cNvSpPr>
          <p:nvPr>
            <p:ph type="dt" sz="half" idx="10"/>
          </p:nvPr>
        </p:nvSpPr>
        <p:spPr/>
        <p:txBody>
          <a:bodyPr/>
          <a:lstStyle/>
          <a:p>
            <a:fld id="{110156F6-516C-4984-8232-25B80082E9EF}" type="datetimeFigureOut">
              <a:rPr lang="en-IN" smtClean="0"/>
              <a:t>13-02-2023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1244542557"/>
      </p:ext>
    </p:extLst>
  </p:cSld>
  <p:clrMapOvr>
    <a:masterClrMapping/>
  </p:clrMapOvr>
  <p:transition/>
  <p:timing/>
</p:sldLayout>
</file>

<file path=ppt/slideLayouts/slideLayout16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type="titleOnly" preserve="1">
  <p:cSld name="Title Only">
    <p:spTree>
      <p:nvGrpSpPr>
        <p:cNvPr id="1" name=""/>
        <p:cNvGrpSpPr/>
        <p:nvPr/>
      </p:nvGrpSpPr>
      <p:grpSpPr>
        <a:xfrm>
          <a:off x="0" y="0"/>
          <a: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10156F6-516C-4984-8232-25B80082E9EF}" type="datetimeFigureOut">
              <a:rPr lang="en-IN" smtClean="0"/>
              <a:t>13-02-2023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2143729167"/>
      </p:ext>
    </p:extLst>
  </p:cSld>
  <p:clrMapOvr>
    <a:masterClrMapping/>
  </p:clrMapOvr>
  <p:transition/>
  <p:timing/>
</p:sldLayout>
</file>

<file path=ppt/slideLayouts/slideLayout16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type="blank" preserve="1">
  <p:cSld name="Blank">
    <p:spTree>
      <p:nvGrpSpPr>
        <p:cNvPr id="1" name=""/>
        <p:cNvGrpSpPr/>
        <p:nvPr/>
      </p:nvGrpSpPr>
      <p:grpSpPr>
        <a:xfrm>
          <a:off x="0" y="0"/>
          <a:ext cx="0" cy="0"/>
        </a:xfrm>
      </p:grpSpPr>
      <p:sp>
        <p:nvSpPr>
          <p:cNvPr id="2" name="Date Placeholder 1"/>
          <p:cNvSpPr>
            <a:spLocks noGrp="1"/>
          </p:cNvSpPr>
          <p:nvPr>
            <p:ph type="dt" sz="half" idx="10"/>
          </p:nvPr>
        </p:nvSpPr>
        <p:spPr/>
        <p:txBody>
          <a:bodyPr/>
          <a:lstStyle/>
          <a:p>
            <a:fld id="{110156F6-516C-4984-8232-25B80082E9EF}" type="datetimeFigureOut">
              <a:rPr lang="en-IN" smtClean="0"/>
              <a:t>13-02-2023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3519335404"/>
      </p:ext>
    </p:extLst>
  </p:cSld>
  <p:clrMapOvr>
    <a:masterClrMapping/>
  </p:clrMapOvr>
  <p:transition/>
  <p:timing/>
</p:sldLayout>
</file>

<file path=ppt/slideLayouts/slideLayout16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type="objTx" preserve="1">
  <p:cSld name="Content with Caption">
    <p:spTree>
      <p:nvGrpSpPr>
        <p:cNvPr id="1" name=""/>
        <p:cNvGrpSpPr/>
        <p:nvPr/>
      </p:nvGrpSpPr>
      <p:grpSpPr>
        <a:xfrm>
          <a:off x="0" y="0"/>
          <a: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0156F6-516C-4984-8232-25B80082E9EF}" type="datetimeFigureOut">
              <a:rPr lang="en-IN" smtClean="0"/>
              <a:t>13-02-2023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4078927914"/>
      </p:ext>
    </p:extLst>
  </p:cSld>
  <p:clrMapOvr>
    <a:masterClrMapping/>
  </p:clrMapOvr>
  <p:transition/>
  <p:timing/>
</p:sldLayout>
</file>

<file path=ppt/slideLayouts/slideLayout16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type="picTx" preserve="1">
  <p:cSld name="Picture with Caption">
    <p:spTree>
      <p:nvGrpSpPr>
        <p:cNvPr id="1" name=""/>
        <p:cNvGrpSpPr/>
        <p:nvPr/>
      </p:nvGrpSpPr>
      <p:grpSpPr>
        <a:xfrm>
          <a:off x="0" y="0"/>
          <a: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0156F6-516C-4984-8232-25B80082E9EF}" type="datetimeFigureOut">
              <a:rPr lang="en-IN" smtClean="0"/>
              <a:t>13-02-2023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3726689212"/>
      </p:ext>
    </p:extLst>
  </p:cSld>
  <p:clrMapOvr>
    <a:masterClrMapping/>
  </p:clrMapOvr>
  <p:transition/>
  <p:timing/>
</p:sldLayout>
</file>

<file path=ppt/slideLayouts/slideLayout16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reserve="1">
  <p:cSld name="Panoramic Picture with Caption">
    <p:spTree>
      <p:nvGrpSpPr>
        <p:cNvPr id="1" name=""/>
        <p:cNvGrpSpPr/>
        <p:nvPr/>
      </p:nvGrpSpPr>
      <p:grpSpPr>
        <a:xfrm>
          <a:off x="0" y="0"/>
          <a: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0156F6-516C-4984-8232-25B80082E9EF}" type="datetimeFigureOut">
              <a:rPr lang="en-IN" smtClean="0"/>
              <a:t>13-02-2023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893955548"/>
      </p:ext>
    </p:extLst>
  </p:cSld>
  <p:clrMapOvr>
    <a:masterClrMapping/>
  </p:clrMapOvr>
  <p:transition/>
  <p:timing/>
</p:sldLayout>
</file>

<file path=ppt/slideLayouts/slideLayout16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reserve="1">
  <p:cSld name="Title and Caption">
    <p:spTree>
      <p:nvGrpSpPr>
        <p:cNvPr id="1" name=""/>
        <p:cNvGrpSpPr/>
        <p:nvPr/>
      </p:nvGrpSpPr>
      <p:grpSpPr>
        <a:xfrm>
          <a:off x="0" y="0"/>
          <a: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0156F6-516C-4984-8232-25B80082E9EF}" type="datetimeFigureOut">
              <a:rPr lang="en-IN" smtClean="0"/>
              <a:t>13-02-2023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1699939119"/>
      </p:ext>
    </p:extLst>
  </p:cSld>
  <p:clrMapOvr>
    <a:masterClrMapping/>
  </p:clrMapOvr>
  <p:transition/>
  <p:timing/>
</p:sldLayout>
</file>

<file path=ppt/slideLayouts/slideLayout16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reserve="1">
  <p:cSld name="Quote with Caption">
    <p:spTree>
      <p:nvGrpSpPr>
        <p:cNvPr id="1" name=""/>
        <p:cNvGrpSpPr/>
        <p:nvPr/>
      </p:nvGrpSpPr>
      <p:grpSpPr>
        <a:xfrm>
          <a:off x="0" y="0"/>
          <a: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spcBef>
                <a:spcPct val="0"/>
              </a:spcBef>
              <a:buNone/>
              <a:defRPr sz="3200" b="0" kern="1200" cap="all">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latin typeface="+mn-lt"/>
                <a:ea typeface="+mn-ea"/>
                <a:cs typeface="+mn-cs"/>
              </a:defRPr>
            </a:lvl1pPr>
            <a:lvl2pPr marL="457200" algn="l" defTabSz="457200" rtl="0" eaLnBrk="1" latinLnBrk="0" hangingPunct="1">
              <a:defRPr sz="1800" kern="1200">
                <a:solidFill>
                  <a:schemeClr val="tx2"/>
                </a:solidFill>
                <a:latin typeface="+mn-lt"/>
                <a:ea typeface="+mn-ea"/>
                <a:cs typeface="+mn-cs"/>
              </a:defRPr>
            </a:lvl2pPr>
            <a:lvl3pPr marL="914400" algn="l" defTabSz="457200" rtl="0" eaLnBrk="1" latinLnBrk="0" hangingPunct="1">
              <a:defRPr sz="1800" kern="1200">
                <a:solidFill>
                  <a:schemeClr val="tx2"/>
                </a:solidFill>
                <a:latin typeface="+mn-lt"/>
                <a:ea typeface="+mn-ea"/>
                <a:cs typeface="+mn-cs"/>
              </a:defRPr>
            </a:lvl3pPr>
            <a:lvl4pPr marL="1371600" algn="l" defTabSz="457200" rtl="0" eaLnBrk="1" latinLnBrk="0" hangingPunct="1">
              <a:defRPr sz="1800" kern="1200">
                <a:solidFill>
                  <a:schemeClr val="tx2"/>
                </a:solidFill>
                <a:latin typeface="+mn-lt"/>
                <a:ea typeface="+mn-ea"/>
                <a:cs typeface="+mn-cs"/>
              </a:defRPr>
            </a:lvl4pPr>
            <a:lvl5pPr marL="1828800" algn="l" defTabSz="457200" rtl="0" eaLnBrk="1" latinLnBrk="0" hangingPunct="1">
              <a:defRPr sz="1800" kern="1200">
                <a:solidFill>
                  <a:schemeClr val="tx2"/>
                </a:solidFill>
                <a:latin typeface="+mn-lt"/>
                <a:ea typeface="+mn-ea"/>
                <a:cs typeface="+mn-cs"/>
              </a:defRPr>
            </a:lvl5pPr>
            <a:lvl6pPr marL="2286000" algn="l" defTabSz="457200" rtl="0" eaLnBrk="1" latinLnBrk="0" hangingPunct="1">
              <a:defRPr sz="1800" kern="1200">
                <a:solidFill>
                  <a:schemeClr val="tx2"/>
                </a:solidFill>
                <a:latin typeface="+mn-lt"/>
                <a:ea typeface="+mn-ea"/>
                <a:cs typeface="+mn-cs"/>
              </a:defRPr>
            </a:lvl6pPr>
            <a:lvl7pPr marL="2743200" algn="l" defTabSz="457200" rtl="0" eaLnBrk="1" latinLnBrk="0" hangingPunct="1">
              <a:defRPr sz="1800" kern="1200">
                <a:solidFill>
                  <a:schemeClr val="tx2"/>
                </a:solidFill>
                <a:latin typeface="+mn-lt"/>
                <a:ea typeface="+mn-ea"/>
                <a:cs typeface="+mn-cs"/>
              </a:defRPr>
            </a:lvl7pPr>
            <a:lvl8pPr marL="3200400" algn="l" defTabSz="457200" rtl="0" eaLnBrk="1" latinLnBrk="0" hangingPunct="1">
              <a:defRPr sz="1800" kern="1200">
                <a:solidFill>
                  <a:schemeClr val="tx2"/>
                </a:solidFill>
                <a:latin typeface="+mn-lt"/>
                <a:ea typeface="+mn-ea"/>
                <a:cs typeface="+mn-cs"/>
              </a:defRPr>
            </a:lvl8pPr>
            <a:lvl9pPr marL="3657600" algn="l" defTabSz="457200" rtl="0" eaLnBrk="1" latinLnBrk="0" hangingPunct="1">
              <a:defRPr sz="1800" kern="1200">
                <a:solidFill>
                  <a:schemeClr val="tx2"/>
                </a:solidFill>
                <a:latin typeface="+mn-lt"/>
                <a:ea typeface="+mn-ea"/>
                <a:cs typeface="+mn-cs"/>
              </a:defRPr>
            </a:lvl9pPr>
          </a:lstStyle>
          <a:p>
            <a:pPr lvl="0"/>
            <a:r>
              <a:rPr lang="en-US" sz="800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spcBef>
                <a:spcPct val="0"/>
              </a:spcBef>
              <a:buNone/>
              <a:defRPr sz="3200" b="0" kern="1200" cap="all">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latin typeface="+mn-lt"/>
                <a:ea typeface="+mn-ea"/>
                <a:cs typeface="+mn-cs"/>
              </a:defRPr>
            </a:lvl1pPr>
            <a:lvl2pPr marL="457200" algn="l" defTabSz="457200" rtl="0" eaLnBrk="1" latinLnBrk="0" hangingPunct="1">
              <a:defRPr sz="1800" kern="1200">
                <a:solidFill>
                  <a:schemeClr val="tx2"/>
                </a:solidFill>
                <a:latin typeface="+mn-lt"/>
                <a:ea typeface="+mn-ea"/>
                <a:cs typeface="+mn-cs"/>
              </a:defRPr>
            </a:lvl2pPr>
            <a:lvl3pPr marL="914400" algn="l" defTabSz="457200" rtl="0" eaLnBrk="1" latinLnBrk="0" hangingPunct="1">
              <a:defRPr sz="1800" kern="1200">
                <a:solidFill>
                  <a:schemeClr val="tx2"/>
                </a:solidFill>
                <a:latin typeface="+mn-lt"/>
                <a:ea typeface="+mn-ea"/>
                <a:cs typeface="+mn-cs"/>
              </a:defRPr>
            </a:lvl3pPr>
            <a:lvl4pPr marL="1371600" algn="l" defTabSz="457200" rtl="0" eaLnBrk="1" latinLnBrk="0" hangingPunct="1">
              <a:defRPr sz="1800" kern="1200">
                <a:solidFill>
                  <a:schemeClr val="tx2"/>
                </a:solidFill>
                <a:latin typeface="+mn-lt"/>
                <a:ea typeface="+mn-ea"/>
                <a:cs typeface="+mn-cs"/>
              </a:defRPr>
            </a:lvl4pPr>
            <a:lvl5pPr marL="1828800" algn="l" defTabSz="457200" rtl="0" eaLnBrk="1" latinLnBrk="0" hangingPunct="1">
              <a:defRPr sz="1800" kern="1200">
                <a:solidFill>
                  <a:schemeClr val="tx2"/>
                </a:solidFill>
                <a:latin typeface="+mn-lt"/>
                <a:ea typeface="+mn-ea"/>
                <a:cs typeface="+mn-cs"/>
              </a:defRPr>
            </a:lvl5pPr>
            <a:lvl6pPr marL="2286000" algn="l" defTabSz="457200" rtl="0" eaLnBrk="1" latinLnBrk="0" hangingPunct="1">
              <a:defRPr sz="1800" kern="1200">
                <a:solidFill>
                  <a:schemeClr val="tx2"/>
                </a:solidFill>
                <a:latin typeface="+mn-lt"/>
                <a:ea typeface="+mn-ea"/>
                <a:cs typeface="+mn-cs"/>
              </a:defRPr>
            </a:lvl6pPr>
            <a:lvl7pPr marL="2743200" algn="l" defTabSz="457200" rtl="0" eaLnBrk="1" latinLnBrk="0" hangingPunct="1">
              <a:defRPr sz="1800" kern="1200">
                <a:solidFill>
                  <a:schemeClr val="tx2"/>
                </a:solidFill>
                <a:latin typeface="+mn-lt"/>
                <a:ea typeface="+mn-ea"/>
                <a:cs typeface="+mn-cs"/>
              </a:defRPr>
            </a:lvl7pPr>
            <a:lvl8pPr marL="3200400" algn="l" defTabSz="457200" rtl="0" eaLnBrk="1" latinLnBrk="0" hangingPunct="1">
              <a:defRPr sz="1800" kern="1200">
                <a:solidFill>
                  <a:schemeClr val="tx2"/>
                </a:solidFill>
                <a:latin typeface="+mn-lt"/>
                <a:ea typeface="+mn-ea"/>
                <a:cs typeface="+mn-cs"/>
              </a:defRPr>
            </a:lvl8pPr>
            <a:lvl9pPr marL="3657600" algn="l" defTabSz="457200" rtl="0" eaLnBrk="1" latinLnBrk="0" hangingPunct="1">
              <a:defRPr sz="1800" kern="1200">
                <a:solidFill>
                  <a:schemeClr val="tx2"/>
                </a:solidFill>
                <a:latin typeface="+mn-lt"/>
                <a:ea typeface="+mn-ea"/>
                <a:cs typeface="+mn-cs"/>
              </a:defRPr>
            </a:lvl9pPr>
          </a:lstStyle>
          <a:p>
            <a:pPr lvl="0" algn="r"/>
            <a:r>
              <a:rPr lang="en-US" sz="800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0156F6-516C-4984-8232-25B80082E9EF}" type="datetimeFigureOut">
              <a:rPr lang="en-IN" smtClean="0"/>
              <a:t>13-02-2023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246955231"/>
      </p:ext>
    </p:extLst>
  </p:cSld>
  <p:clrMapOvr>
    <a:masterClrMapping/>
  </p:clrMapOvr>
  <p:transition/>
  <p:timing/>
</p:sldLayout>
</file>

<file path=ppt/slideLayouts/slideLayout16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reserve="1">
  <p:cSld name="Name Card">
    <p:spTree>
      <p:nvGrpSpPr>
        <p:cNvPr id="1" name=""/>
        <p:cNvGrpSpPr/>
        <p:nvPr/>
      </p:nvGrpSpPr>
      <p:grpSpPr>
        <a:xfrm>
          <a:off x="0" y="0"/>
          <a: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0156F6-516C-4984-8232-25B80082E9EF}" type="datetimeFigureOut">
              <a:rPr lang="en-IN" smtClean="0"/>
              <a:t>13-02-2023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395772943"/>
      </p:ext>
    </p:extLst>
  </p:cSld>
  <p:clrMapOvr>
    <a:masterClrMapping/>
  </p:clrMapOvr>
  <p:transition/>
  <p:timing/>
</p:sldLayout>
</file>

<file path=ppt/slideLayouts/slideLayout1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wo Content" type="twoObj">
  <p:cSld name="TWO_OBJECTS">
    <p:spTree>
      <p:nvGrpSpPr>
        <p:cNvPr id="1" name="Shape 40"/>
        <p:cNvGrpSpPr/>
        <p:nvPr/>
      </p:nvGrpSpPr>
      <p:grpSpPr>
        <a:xfrm>
          <a:off x="0" y="0"/>
          <a:ext cx="0" cy="0"/>
        </a:xfrm>
      </p:grpSpPr>
      <p:sp>
        <p:nvSpPr>
          <p:cNvPr id="41" name="Google Shape;41;p8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2" name="Google Shape;42;p8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3" name="Google Shape;43;p8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4" name="Google Shape;44;p8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5" name="Google Shape;45;p8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6" name="Google Shape;46;p8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7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reserve="1">
  <p:cSld name="Quote Name Card">
    <p:spTree>
      <p:nvGrpSpPr>
        <p:cNvPr id="1" name=""/>
        <p:cNvGrpSpPr/>
        <p:nvPr/>
      </p:nvGrpSpPr>
      <p:grpSpPr>
        <a:xfrm>
          <a:off x="0" y="0"/>
          <a: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spcBef>
                <a:spcPct val="0"/>
              </a:spcBef>
              <a:buNone/>
              <a:defRPr sz="3200" b="0" kern="1200" cap="all">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latin typeface="+mn-lt"/>
                <a:ea typeface="+mn-ea"/>
                <a:cs typeface="+mn-cs"/>
              </a:defRPr>
            </a:lvl1pPr>
            <a:lvl2pPr marL="457200" algn="l" defTabSz="457200" rtl="0" eaLnBrk="1" latinLnBrk="0" hangingPunct="1">
              <a:defRPr sz="1800" kern="1200">
                <a:solidFill>
                  <a:schemeClr val="tx2"/>
                </a:solidFill>
                <a:latin typeface="+mn-lt"/>
                <a:ea typeface="+mn-ea"/>
                <a:cs typeface="+mn-cs"/>
              </a:defRPr>
            </a:lvl2pPr>
            <a:lvl3pPr marL="914400" algn="l" defTabSz="457200" rtl="0" eaLnBrk="1" latinLnBrk="0" hangingPunct="1">
              <a:defRPr sz="1800" kern="1200">
                <a:solidFill>
                  <a:schemeClr val="tx2"/>
                </a:solidFill>
                <a:latin typeface="+mn-lt"/>
                <a:ea typeface="+mn-ea"/>
                <a:cs typeface="+mn-cs"/>
              </a:defRPr>
            </a:lvl3pPr>
            <a:lvl4pPr marL="1371600" algn="l" defTabSz="457200" rtl="0" eaLnBrk="1" latinLnBrk="0" hangingPunct="1">
              <a:defRPr sz="1800" kern="1200">
                <a:solidFill>
                  <a:schemeClr val="tx2"/>
                </a:solidFill>
                <a:latin typeface="+mn-lt"/>
                <a:ea typeface="+mn-ea"/>
                <a:cs typeface="+mn-cs"/>
              </a:defRPr>
            </a:lvl4pPr>
            <a:lvl5pPr marL="1828800" algn="l" defTabSz="457200" rtl="0" eaLnBrk="1" latinLnBrk="0" hangingPunct="1">
              <a:defRPr sz="1800" kern="1200">
                <a:solidFill>
                  <a:schemeClr val="tx2"/>
                </a:solidFill>
                <a:latin typeface="+mn-lt"/>
                <a:ea typeface="+mn-ea"/>
                <a:cs typeface="+mn-cs"/>
              </a:defRPr>
            </a:lvl5pPr>
            <a:lvl6pPr marL="2286000" algn="l" defTabSz="457200" rtl="0" eaLnBrk="1" latinLnBrk="0" hangingPunct="1">
              <a:defRPr sz="1800" kern="1200">
                <a:solidFill>
                  <a:schemeClr val="tx2"/>
                </a:solidFill>
                <a:latin typeface="+mn-lt"/>
                <a:ea typeface="+mn-ea"/>
                <a:cs typeface="+mn-cs"/>
              </a:defRPr>
            </a:lvl6pPr>
            <a:lvl7pPr marL="2743200" algn="l" defTabSz="457200" rtl="0" eaLnBrk="1" latinLnBrk="0" hangingPunct="1">
              <a:defRPr sz="1800" kern="1200">
                <a:solidFill>
                  <a:schemeClr val="tx2"/>
                </a:solidFill>
                <a:latin typeface="+mn-lt"/>
                <a:ea typeface="+mn-ea"/>
                <a:cs typeface="+mn-cs"/>
              </a:defRPr>
            </a:lvl7pPr>
            <a:lvl8pPr marL="3200400" algn="l" defTabSz="457200" rtl="0" eaLnBrk="1" latinLnBrk="0" hangingPunct="1">
              <a:defRPr sz="1800" kern="1200">
                <a:solidFill>
                  <a:schemeClr val="tx2"/>
                </a:solidFill>
                <a:latin typeface="+mn-lt"/>
                <a:ea typeface="+mn-ea"/>
                <a:cs typeface="+mn-cs"/>
              </a:defRPr>
            </a:lvl8pPr>
            <a:lvl9pPr marL="3657600" algn="l" defTabSz="457200" rtl="0" eaLnBrk="1" latinLnBrk="0" hangingPunct="1">
              <a:defRPr sz="1800" kern="1200">
                <a:solidFill>
                  <a:schemeClr val="tx2"/>
                </a:solidFill>
                <a:latin typeface="+mn-lt"/>
                <a:ea typeface="+mn-ea"/>
                <a:cs typeface="+mn-cs"/>
              </a:defRPr>
            </a:lvl9pPr>
          </a:lstStyle>
          <a:p>
            <a:pPr lvl="0"/>
            <a:r>
              <a:rPr lang="en-US" sz="800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spcBef>
                <a:spcPct val="0"/>
              </a:spcBef>
              <a:buNone/>
              <a:defRPr sz="3200" b="0" kern="1200" cap="all">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latin typeface="+mn-lt"/>
                <a:ea typeface="+mn-ea"/>
                <a:cs typeface="+mn-cs"/>
              </a:defRPr>
            </a:lvl1pPr>
            <a:lvl2pPr marL="457200" algn="l" defTabSz="457200" rtl="0" eaLnBrk="1" latinLnBrk="0" hangingPunct="1">
              <a:defRPr sz="1800" kern="1200">
                <a:solidFill>
                  <a:schemeClr val="tx2"/>
                </a:solidFill>
                <a:latin typeface="+mn-lt"/>
                <a:ea typeface="+mn-ea"/>
                <a:cs typeface="+mn-cs"/>
              </a:defRPr>
            </a:lvl2pPr>
            <a:lvl3pPr marL="914400" algn="l" defTabSz="457200" rtl="0" eaLnBrk="1" latinLnBrk="0" hangingPunct="1">
              <a:defRPr sz="1800" kern="1200">
                <a:solidFill>
                  <a:schemeClr val="tx2"/>
                </a:solidFill>
                <a:latin typeface="+mn-lt"/>
                <a:ea typeface="+mn-ea"/>
                <a:cs typeface="+mn-cs"/>
              </a:defRPr>
            </a:lvl3pPr>
            <a:lvl4pPr marL="1371600" algn="l" defTabSz="457200" rtl="0" eaLnBrk="1" latinLnBrk="0" hangingPunct="1">
              <a:defRPr sz="1800" kern="1200">
                <a:solidFill>
                  <a:schemeClr val="tx2"/>
                </a:solidFill>
                <a:latin typeface="+mn-lt"/>
                <a:ea typeface="+mn-ea"/>
                <a:cs typeface="+mn-cs"/>
              </a:defRPr>
            </a:lvl4pPr>
            <a:lvl5pPr marL="1828800" algn="l" defTabSz="457200" rtl="0" eaLnBrk="1" latinLnBrk="0" hangingPunct="1">
              <a:defRPr sz="1800" kern="1200">
                <a:solidFill>
                  <a:schemeClr val="tx2"/>
                </a:solidFill>
                <a:latin typeface="+mn-lt"/>
                <a:ea typeface="+mn-ea"/>
                <a:cs typeface="+mn-cs"/>
              </a:defRPr>
            </a:lvl5pPr>
            <a:lvl6pPr marL="2286000" algn="l" defTabSz="457200" rtl="0" eaLnBrk="1" latinLnBrk="0" hangingPunct="1">
              <a:defRPr sz="1800" kern="1200">
                <a:solidFill>
                  <a:schemeClr val="tx2"/>
                </a:solidFill>
                <a:latin typeface="+mn-lt"/>
                <a:ea typeface="+mn-ea"/>
                <a:cs typeface="+mn-cs"/>
              </a:defRPr>
            </a:lvl6pPr>
            <a:lvl7pPr marL="2743200" algn="l" defTabSz="457200" rtl="0" eaLnBrk="1" latinLnBrk="0" hangingPunct="1">
              <a:defRPr sz="1800" kern="1200">
                <a:solidFill>
                  <a:schemeClr val="tx2"/>
                </a:solidFill>
                <a:latin typeface="+mn-lt"/>
                <a:ea typeface="+mn-ea"/>
                <a:cs typeface="+mn-cs"/>
              </a:defRPr>
            </a:lvl7pPr>
            <a:lvl8pPr marL="3200400" algn="l" defTabSz="457200" rtl="0" eaLnBrk="1" latinLnBrk="0" hangingPunct="1">
              <a:defRPr sz="1800" kern="1200">
                <a:solidFill>
                  <a:schemeClr val="tx2"/>
                </a:solidFill>
                <a:latin typeface="+mn-lt"/>
                <a:ea typeface="+mn-ea"/>
                <a:cs typeface="+mn-cs"/>
              </a:defRPr>
            </a:lvl8pPr>
            <a:lvl9pPr marL="3657600" algn="l" defTabSz="457200" rtl="0" eaLnBrk="1" latinLnBrk="0" hangingPunct="1">
              <a:defRPr sz="1800" kern="1200">
                <a:solidFill>
                  <a:schemeClr val="tx2"/>
                </a:solidFill>
                <a:latin typeface="+mn-lt"/>
                <a:ea typeface="+mn-ea"/>
                <a:cs typeface="+mn-cs"/>
              </a:defRPr>
            </a:lvl9pPr>
          </a:lstStyle>
          <a:p>
            <a:pPr lvl="0" algn="r"/>
            <a:r>
              <a:rPr lang="en-US" sz="800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0156F6-516C-4984-8232-25B80082E9EF}" type="datetimeFigureOut">
              <a:rPr lang="en-IN" smtClean="0"/>
              <a:t>13-02-2023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2735970402"/>
      </p:ext>
    </p:extLst>
  </p:cSld>
  <p:clrMapOvr>
    <a:masterClrMapping/>
  </p:clrMapOvr>
  <p:transition/>
  <p:timing/>
</p:sldLayout>
</file>

<file path=ppt/slideLayouts/slideLayout17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reserve="1">
  <p:cSld name="True or False">
    <p:spTree>
      <p:nvGrpSpPr>
        <p:cNvPr id="1" name=""/>
        <p:cNvGrpSpPr/>
        <p:nvPr/>
      </p:nvGrpSpPr>
      <p:grpSpPr>
        <a:xfrm>
          <a:off x="0" y="0"/>
          <a: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a:lvl1pPr>
          </a:lstStyle>
          <a:p>
            <a:pPr marL="0" lvl="0"/>
            <a:r>
              <a:rPr lang="en-US"/>
              <a:t>Click to edit Master title style</a:t>
            </a:r>
            <a:endParaRPr lang="en-US"/>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0156F6-516C-4984-8232-25B80082E9EF}" type="datetimeFigureOut">
              <a:rPr lang="en-IN" smtClean="0"/>
              <a:t>13-02-2023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3456081860"/>
      </p:ext>
    </p:extLst>
  </p:cSld>
  <p:clrMapOvr>
    <a:masterClrMapping/>
  </p:clrMapOvr>
  <p:transition/>
  <p:timing/>
</p:sldLayout>
</file>

<file path=ppt/slideLayouts/slideLayout17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type="vertTx" preserve="1">
  <p:cSld name="Title and Vertical Text">
    <p:spTree>
      <p:nvGrpSpPr>
        <p:cNvPr id="1" name=""/>
        <p:cNvGrpSpPr/>
        <p:nvPr/>
      </p:nvGrpSpPr>
      <p:grpSpPr>
        <a:xfrm>
          <a:off x="0" y="0"/>
          <a: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10"/>
          </p:nvPr>
        </p:nvSpPr>
        <p:spPr/>
        <p:txBody>
          <a:bodyPr/>
          <a:lstStyle/>
          <a:p>
            <a:fld id="{110156F6-516C-4984-8232-25B80082E9EF}" type="datetimeFigureOut">
              <a:rPr lang="en-IN" smtClean="0"/>
              <a:t>13-02-2023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3208135983"/>
      </p:ext>
    </p:extLst>
  </p:cSld>
  <p:clrMapOvr>
    <a:masterClrMapping/>
  </p:clrMapOvr>
  <p:transition/>
  <p:timing/>
</p:sldLayout>
</file>

<file path=ppt/slideLayouts/slideLayout17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type="vertTitleAndTx" preserve="1">
  <p:cSld name="Vertical Title and Text">
    <p:spTree>
      <p:nvGrpSpPr>
        <p:cNvPr id="1" name=""/>
        <p:cNvGrpSpPr/>
        <p:nvPr/>
      </p:nvGrpSpPr>
      <p:grpSpPr>
        <a:xfrm>
          <a:off x="0" y="0"/>
          <a: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10"/>
          </p:nvPr>
        </p:nvSpPr>
        <p:spPr/>
        <p:txBody>
          <a:bodyPr/>
          <a:lstStyle/>
          <a:p>
            <a:fld id="{110156F6-516C-4984-8232-25B80082E9EF}" type="datetimeFigureOut">
              <a:rPr lang="en-IN" smtClean="0"/>
              <a:t>13-02-2023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C07FEE-9EF0-48F2-BF94-1635E4D25365}" type="slidenum">
              <a:rPr lang="en-IN" smtClean="0"/>
              <a:t>‹#›</a:t>
            </a:fld>
            <a:endParaRPr lang="en-IN"/>
          </a:p>
        </p:txBody>
      </p:sp>
    </p:spTree>
    <p:extLst>
      <p:ext uri="{BB962C8B-B14F-4D97-AF65-F5344CB8AC3E}">
        <p14:creationId xmlns:p14="http://schemas.microsoft.com/office/powerpoint/2010/main" val="2222676096"/>
      </p:ext>
    </p:extLst>
  </p:cSld>
  <p:clrMapOvr>
    <a:masterClrMapping/>
  </p:clrMapOvr>
  <p:transition/>
  <p:timing/>
</p:sldLayout>
</file>

<file path=ppt/slideLayouts/slideLayout17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Content" type="obj">
  <p:cSld name="OBJECT">
    <p:spTree>
      <p:nvGrpSpPr>
        <p:cNvPr id="1" name="Shape 15"/>
        <p:cNvGrpSpPr/>
        <p:nvPr/>
      </p:nvGrpSpPr>
      <p:grpSpPr>
        <a:xfrm>
          <a:off x="0" y="0"/>
          <a:ext cx="0" cy="0"/>
        </a:xfrm>
      </p:grpSpPr>
      <p:sp>
        <p:nvSpPr>
          <p:cNvPr id="16" name="Google Shape;16;p5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17" name="Google Shape;17;p5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18" name="Google Shape;18;p5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19" name="Google Shape;19;p5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0" name="Google Shape;20;p5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7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ntent" type="objOnly">
  <p:cSld name="OBJECT_ONLY">
    <p:spTree>
      <p:nvGrpSpPr>
        <p:cNvPr id="1" name="Shape 21"/>
        <p:cNvGrpSpPr/>
        <p:nvPr/>
      </p:nvGrpSpPr>
      <p:grpSpPr>
        <a:xfrm>
          <a:off x="0" y="0"/>
          <a:ext cx="0" cy="0"/>
        </a:xfrm>
      </p:grpSpPr>
      <p:sp>
        <p:nvSpPr>
          <p:cNvPr id="22" name="Google Shape;22;p60"/>
          <p:cNvSpPr txBox="1">
            <a:spLocks noGrp="1"/>
          </p:cNvSpPr>
          <p:nvPr>
            <p:ph type="body" idx="1"/>
          </p:nvPr>
        </p:nvSpPr>
        <p:spPr>
          <a:xfrm>
            <a:off x="609600" y="274639"/>
            <a:ext cx="10972800" cy="58515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23" name="Google Shape;23;p6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spcBef>
                <a:spcPct val="0"/>
              </a:spcBef>
              <a:buNone/>
              <a:defRPr sz="1200">
                <a:solidFill>
                  <a:srgbClr val="888888"/>
                </a:solidFill>
                <a:latin typeface="Calibri"/>
                <a:ea typeface="Calibri"/>
                <a:cs typeface="Calibri"/>
                <a:sym typeface="Calibri"/>
              </a:defRPr>
            </a:lvl1pPr>
            <a:lvl2pPr marL="0" marR="0" lvl="1" indent="0" algn="r">
              <a:spcBef>
                <a:spcPct val="0"/>
              </a:spcBef>
              <a:buNone/>
              <a:defRPr sz="1200">
                <a:solidFill>
                  <a:srgbClr val="888888"/>
                </a:solidFill>
                <a:latin typeface="Calibri"/>
                <a:ea typeface="Calibri"/>
                <a:cs typeface="Calibri"/>
                <a:sym typeface="Calibri"/>
              </a:defRPr>
            </a:lvl2pPr>
            <a:lvl3pPr marL="0" marR="0" lvl="2" indent="0" algn="r">
              <a:spcBef>
                <a:spcPct val="0"/>
              </a:spcBef>
              <a:buNone/>
              <a:defRPr sz="1200">
                <a:solidFill>
                  <a:srgbClr val="888888"/>
                </a:solidFill>
                <a:latin typeface="Calibri"/>
                <a:ea typeface="Calibri"/>
                <a:cs typeface="Calibri"/>
                <a:sym typeface="Calibri"/>
              </a:defRPr>
            </a:lvl3pPr>
            <a:lvl4pPr marL="0" marR="0" lvl="3" indent="0" algn="r">
              <a:spcBef>
                <a:spcPct val="0"/>
              </a:spcBef>
              <a:buNone/>
              <a:defRPr sz="1200">
                <a:solidFill>
                  <a:srgbClr val="888888"/>
                </a:solidFill>
                <a:latin typeface="Calibri"/>
                <a:ea typeface="Calibri"/>
                <a:cs typeface="Calibri"/>
                <a:sym typeface="Calibri"/>
              </a:defRPr>
            </a:lvl4pPr>
            <a:lvl5pPr marL="0" marR="0" lvl="4" indent="0" algn="r">
              <a:spcBef>
                <a:spcPct val="0"/>
              </a:spcBef>
              <a:buNone/>
              <a:defRPr sz="1200">
                <a:solidFill>
                  <a:srgbClr val="888888"/>
                </a:solidFill>
                <a:latin typeface="Calibri"/>
                <a:ea typeface="Calibri"/>
                <a:cs typeface="Calibri"/>
                <a:sym typeface="Calibri"/>
              </a:defRPr>
            </a:lvl5pPr>
            <a:lvl6pPr marL="0" marR="0" lvl="5" indent="0" algn="r">
              <a:spcBef>
                <a:spcPct val="0"/>
              </a:spcBef>
              <a:buNone/>
              <a:defRPr sz="1200">
                <a:solidFill>
                  <a:srgbClr val="888888"/>
                </a:solidFill>
                <a:latin typeface="Calibri"/>
                <a:ea typeface="Calibri"/>
                <a:cs typeface="Calibri"/>
                <a:sym typeface="Calibri"/>
              </a:defRPr>
            </a:lvl6pPr>
            <a:lvl7pPr marL="0" marR="0" lvl="6" indent="0" algn="r">
              <a:spcBef>
                <a:spcPct val="0"/>
              </a:spcBef>
              <a:buNone/>
              <a:defRPr sz="1200">
                <a:solidFill>
                  <a:srgbClr val="888888"/>
                </a:solidFill>
                <a:latin typeface="Calibri"/>
                <a:ea typeface="Calibri"/>
                <a:cs typeface="Calibri"/>
                <a:sym typeface="Calibri"/>
              </a:defRPr>
            </a:lvl7pPr>
            <a:lvl8pPr marL="0" marR="0" lvl="7" indent="0" algn="r">
              <a:spcBef>
                <a:spcPct val="0"/>
              </a:spcBef>
              <a:buNone/>
              <a:defRPr sz="1200">
                <a:solidFill>
                  <a:srgbClr val="888888"/>
                </a:solidFill>
                <a:latin typeface="Calibri"/>
                <a:ea typeface="Calibri"/>
                <a:cs typeface="Calibri"/>
                <a:sym typeface="Calibri"/>
              </a:defRPr>
            </a:lvl8pPr>
            <a:lvl9pPr marL="0" marR="0" lvl="8" indent="0" algn="r">
              <a:spcBef>
                <a:spcPct val="0"/>
              </a:spcBef>
              <a:buNone/>
              <a:defRPr sz="1200">
                <a:solidFill>
                  <a:srgbClr val="888888"/>
                </a:solidFill>
                <a:latin typeface="Calibri"/>
                <a:ea typeface="Calibri"/>
                <a:cs typeface="Calibri"/>
                <a:sym typeface="Calibri"/>
              </a:defRPr>
            </a:lvl9pPr>
          </a:lstStyle>
          <a:p>
            <a:pPr marL="0" lvl="0" indent="0" algn="r" rtl="0">
              <a:spcBef>
                <a:spcPct val="0"/>
              </a:spcBef>
              <a:spcAft>
                <a:spcPct val="0"/>
              </a:spcAft>
              <a:buNone/>
            </a:pPr>
            <a:r>
              <a:rPr lang="en-US"/>
              <a:t>1.</a:t>
            </a:r>
            <a:fld id="{00000000-1234-1234-1234-123412341234}" type="slidenum">
              <a:rPr lang="en-US"/>
              <a:t>‹#›</a:t>
            </a:fld>
            <a:endParaRPr/>
          </a:p>
        </p:txBody>
      </p:sp>
    </p:spTree>
  </p:cSld>
  <p:clrMapOvr>
    <a:masterClrMapping/>
  </p:clrMapOvr>
  <p:transition/>
  <p:timing/>
</p:sldLayout>
</file>

<file path=ppt/slideLayouts/slideLayout17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Blank" type="blank">
  <p:cSld name="BLANK">
    <p:spTree>
      <p:nvGrpSpPr>
        <p:cNvPr id="1" name="Shape 24"/>
        <p:cNvGrpSpPr/>
        <p:nvPr/>
      </p:nvGrpSpPr>
      <p:grpSpPr>
        <a:xfrm>
          <a:off x="0" y="0"/>
          <a:ext cx="0" cy="0"/>
        </a:xfrm>
      </p:grpSpPr>
      <p:sp>
        <p:nvSpPr>
          <p:cNvPr id="25" name="Google Shape;25;p6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6" name="Google Shape;26;p6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7" name="Google Shape;27;p6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7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Slide" type="title">
  <p:cSld name="TITLE">
    <p:spTree>
      <p:nvGrpSpPr>
        <p:cNvPr id="1" name="Shape 28"/>
        <p:cNvGrpSpPr/>
        <p:nvPr/>
      </p:nvGrpSpPr>
      <p:grpSpPr>
        <a:xfrm>
          <a:off x="0" y="0"/>
          <a:ext cx="0" cy="0"/>
        </a:xfrm>
      </p:grpSpPr>
      <p:sp>
        <p:nvSpPr>
          <p:cNvPr id="29" name="Google Shape;29;p6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0" name="Google Shape;30;p6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ct val="0"/>
              </a:spcAft>
              <a:buClr>
                <a:schemeClr val="dk1"/>
              </a:buClr>
              <a:buSzPts val="2400"/>
              <a:buNone/>
              <a:defRPr sz="2400"/>
            </a:lvl1pPr>
            <a:lvl2pPr lvl="1" algn="ctr">
              <a:lnSpc>
                <a:spcPct val="90000"/>
              </a:lnSpc>
              <a:spcBef>
                <a:spcPts val="500"/>
              </a:spcBef>
              <a:spcAft>
                <a:spcPct val="0"/>
              </a:spcAft>
              <a:buClr>
                <a:schemeClr val="dk1"/>
              </a:buClr>
              <a:buSzPts val="2000"/>
              <a:buNone/>
              <a:defRPr sz="2000"/>
            </a:lvl2pPr>
            <a:lvl3pPr lvl="2" algn="ctr">
              <a:lnSpc>
                <a:spcPct val="90000"/>
              </a:lnSpc>
              <a:spcBef>
                <a:spcPts val="500"/>
              </a:spcBef>
              <a:spcAft>
                <a:spcPct val="0"/>
              </a:spcAft>
              <a:buClr>
                <a:schemeClr val="dk1"/>
              </a:buClr>
              <a:buSzPts val="1800"/>
              <a:buNone/>
              <a:defRPr sz="1800"/>
            </a:lvl3pPr>
            <a:lvl4pPr lvl="3" algn="ctr">
              <a:lnSpc>
                <a:spcPct val="90000"/>
              </a:lnSpc>
              <a:spcBef>
                <a:spcPts val="500"/>
              </a:spcBef>
              <a:spcAft>
                <a:spcPct val="0"/>
              </a:spcAft>
              <a:buClr>
                <a:schemeClr val="dk1"/>
              </a:buClr>
              <a:buSzPts val="1600"/>
              <a:buNone/>
              <a:defRPr sz="1600"/>
            </a:lvl4pPr>
            <a:lvl5pPr lvl="4" algn="ctr">
              <a:lnSpc>
                <a:spcPct val="90000"/>
              </a:lnSpc>
              <a:spcBef>
                <a:spcPts val="500"/>
              </a:spcBef>
              <a:spcAft>
                <a:spcPct val="0"/>
              </a:spcAft>
              <a:buClr>
                <a:schemeClr val="dk1"/>
              </a:buClr>
              <a:buSzPts val="1600"/>
              <a:buNone/>
              <a:defRPr sz="1600"/>
            </a:lvl5pPr>
            <a:lvl6pPr lvl="5" algn="ctr">
              <a:lnSpc>
                <a:spcPct val="90000"/>
              </a:lnSpc>
              <a:spcBef>
                <a:spcPts val="500"/>
              </a:spcBef>
              <a:spcAft>
                <a:spcPct val="0"/>
              </a:spcAft>
              <a:buClr>
                <a:schemeClr val="dk1"/>
              </a:buClr>
              <a:buSzPts val="1600"/>
              <a:buNone/>
              <a:defRPr sz="1600"/>
            </a:lvl6pPr>
            <a:lvl7pPr lvl="6" algn="ctr">
              <a:lnSpc>
                <a:spcPct val="90000"/>
              </a:lnSpc>
              <a:spcBef>
                <a:spcPts val="500"/>
              </a:spcBef>
              <a:spcAft>
                <a:spcPct val="0"/>
              </a:spcAft>
              <a:buClr>
                <a:schemeClr val="dk1"/>
              </a:buClr>
              <a:buSzPts val="1600"/>
              <a:buNone/>
              <a:defRPr sz="1600"/>
            </a:lvl7pPr>
            <a:lvl8pPr lvl="7" algn="ctr">
              <a:lnSpc>
                <a:spcPct val="90000"/>
              </a:lnSpc>
              <a:spcBef>
                <a:spcPts val="500"/>
              </a:spcBef>
              <a:spcAft>
                <a:spcPct val="0"/>
              </a:spcAft>
              <a:buClr>
                <a:schemeClr val="dk1"/>
              </a:buClr>
              <a:buSzPts val="1600"/>
              <a:buNone/>
              <a:defRPr sz="1600"/>
            </a:lvl8pPr>
            <a:lvl9pPr lvl="8" algn="ctr">
              <a:lnSpc>
                <a:spcPct val="90000"/>
              </a:lnSpc>
              <a:spcBef>
                <a:spcPts val="500"/>
              </a:spcBef>
              <a:spcAft>
                <a:spcPct val="0"/>
              </a:spcAft>
              <a:buClr>
                <a:schemeClr val="dk1"/>
              </a:buClr>
              <a:buSzPts val="1600"/>
              <a:buNone/>
              <a:defRPr sz="1600"/>
            </a:lvl9pPr>
          </a:lstStyle>
          <a:p>
            <a:endParaRPr/>
          </a:p>
        </p:txBody>
      </p:sp>
      <p:sp>
        <p:nvSpPr>
          <p:cNvPr id="31" name="Google Shape;31;p6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2" name="Google Shape;32;p6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3" name="Google Shape;33;p6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7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Section Header" type="secHead">
  <p:cSld name="SECTION_HEADER">
    <p:spTree>
      <p:nvGrpSpPr>
        <p:cNvPr id="1" name="Shape 34"/>
        <p:cNvGrpSpPr/>
        <p:nvPr/>
      </p:nvGrpSpPr>
      <p:grpSpPr>
        <a:xfrm>
          <a:off x="0" y="0"/>
          <a:ext cx="0" cy="0"/>
        </a:xfrm>
      </p:grpSpPr>
      <p:sp>
        <p:nvSpPr>
          <p:cNvPr id="35" name="Google Shape;35;p6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6" name="Google Shape;36;p6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rgbClr val="888888"/>
              </a:buClr>
              <a:buSzPts val="2400"/>
              <a:buNone/>
              <a:defRPr sz="2400">
                <a:solidFill>
                  <a:srgbClr val="888888"/>
                </a:solidFill>
              </a:defRPr>
            </a:lvl1pPr>
            <a:lvl2pPr marL="914400" lvl="1" indent="-228600" algn="l">
              <a:lnSpc>
                <a:spcPct val="90000"/>
              </a:lnSpc>
              <a:spcBef>
                <a:spcPts val="500"/>
              </a:spcBef>
              <a:spcAft>
                <a:spcPct val="0"/>
              </a:spcAft>
              <a:buClr>
                <a:srgbClr val="888888"/>
              </a:buClr>
              <a:buSzPts val="2000"/>
              <a:buNone/>
              <a:defRPr sz="2000">
                <a:solidFill>
                  <a:srgbClr val="888888"/>
                </a:solidFill>
              </a:defRPr>
            </a:lvl2pPr>
            <a:lvl3pPr marL="1371600" lvl="2" indent="-228600" algn="l">
              <a:lnSpc>
                <a:spcPct val="90000"/>
              </a:lnSpc>
              <a:spcBef>
                <a:spcPts val="500"/>
              </a:spcBef>
              <a:spcAft>
                <a:spcPct val="0"/>
              </a:spcAft>
              <a:buClr>
                <a:srgbClr val="888888"/>
              </a:buClr>
              <a:buSzPts val="1800"/>
              <a:buNone/>
              <a:defRPr sz="1800">
                <a:solidFill>
                  <a:srgbClr val="888888"/>
                </a:solidFill>
              </a:defRPr>
            </a:lvl3pPr>
            <a:lvl4pPr marL="1828800" lvl="3" indent="-228600" algn="l">
              <a:lnSpc>
                <a:spcPct val="90000"/>
              </a:lnSpc>
              <a:spcBef>
                <a:spcPts val="500"/>
              </a:spcBef>
              <a:spcAft>
                <a:spcPct val="0"/>
              </a:spcAft>
              <a:buClr>
                <a:srgbClr val="888888"/>
              </a:buClr>
              <a:buSzPts val="1600"/>
              <a:buNone/>
              <a:defRPr sz="1600">
                <a:solidFill>
                  <a:srgbClr val="888888"/>
                </a:solidFill>
              </a:defRPr>
            </a:lvl4pPr>
            <a:lvl5pPr marL="2286000" lvl="4" indent="-228600" algn="l">
              <a:lnSpc>
                <a:spcPct val="90000"/>
              </a:lnSpc>
              <a:spcBef>
                <a:spcPts val="500"/>
              </a:spcBef>
              <a:spcAft>
                <a:spcPct val="0"/>
              </a:spcAft>
              <a:buClr>
                <a:srgbClr val="888888"/>
              </a:buClr>
              <a:buSzPts val="1600"/>
              <a:buNone/>
              <a:defRPr sz="1600">
                <a:solidFill>
                  <a:srgbClr val="888888"/>
                </a:solidFill>
              </a:defRPr>
            </a:lvl5pPr>
            <a:lvl6pPr marL="2743200" lvl="5" indent="-228600" algn="l">
              <a:lnSpc>
                <a:spcPct val="90000"/>
              </a:lnSpc>
              <a:spcBef>
                <a:spcPts val="500"/>
              </a:spcBef>
              <a:spcAft>
                <a:spcPct val="0"/>
              </a:spcAft>
              <a:buClr>
                <a:srgbClr val="888888"/>
              </a:buClr>
              <a:buSzPts val="1600"/>
              <a:buNone/>
              <a:defRPr sz="1600">
                <a:solidFill>
                  <a:srgbClr val="888888"/>
                </a:solidFill>
              </a:defRPr>
            </a:lvl6pPr>
            <a:lvl7pPr marL="3200400" lvl="6" indent="-228600" algn="l">
              <a:lnSpc>
                <a:spcPct val="90000"/>
              </a:lnSpc>
              <a:spcBef>
                <a:spcPts val="500"/>
              </a:spcBef>
              <a:spcAft>
                <a:spcPct val="0"/>
              </a:spcAft>
              <a:buClr>
                <a:srgbClr val="888888"/>
              </a:buClr>
              <a:buSzPts val="1600"/>
              <a:buNone/>
              <a:defRPr sz="1600">
                <a:solidFill>
                  <a:srgbClr val="888888"/>
                </a:solidFill>
              </a:defRPr>
            </a:lvl7pPr>
            <a:lvl8pPr marL="3657600" lvl="7" indent="-228600" algn="l">
              <a:lnSpc>
                <a:spcPct val="90000"/>
              </a:lnSpc>
              <a:spcBef>
                <a:spcPts val="500"/>
              </a:spcBef>
              <a:spcAft>
                <a:spcPct val="0"/>
              </a:spcAft>
              <a:buClr>
                <a:srgbClr val="888888"/>
              </a:buClr>
              <a:buSzPts val="1600"/>
              <a:buNone/>
              <a:defRPr sz="1600">
                <a:solidFill>
                  <a:srgbClr val="888888"/>
                </a:solidFill>
              </a:defRPr>
            </a:lvl8pPr>
            <a:lvl9pPr marL="4114800" lvl="8" indent="-228600" algn="l">
              <a:lnSpc>
                <a:spcPct val="90000"/>
              </a:lnSpc>
              <a:spcBef>
                <a:spcPts val="500"/>
              </a:spcBef>
              <a:spcAft>
                <a:spcPct val="0"/>
              </a:spcAft>
              <a:buClr>
                <a:srgbClr val="888888"/>
              </a:buClr>
              <a:buSzPts val="1600"/>
              <a:buNone/>
              <a:defRPr sz="1600">
                <a:solidFill>
                  <a:srgbClr val="888888"/>
                </a:solidFill>
              </a:defRPr>
            </a:lvl9pPr>
          </a:lstStyle>
          <a:p>
            <a:endParaRPr/>
          </a:p>
        </p:txBody>
      </p:sp>
      <p:sp>
        <p:nvSpPr>
          <p:cNvPr id="37" name="Google Shape;37;p6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8" name="Google Shape;38;p6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9" name="Google Shape;39;p6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7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wo Content" type="twoObj">
  <p:cSld name="TWO_OBJECTS">
    <p:spTree>
      <p:nvGrpSpPr>
        <p:cNvPr id="1" name="Shape 40"/>
        <p:cNvGrpSpPr/>
        <p:nvPr/>
      </p:nvGrpSpPr>
      <p:grpSpPr>
        <a:xfrm>
          <a:off x="0" y="0"/>
          <a:ext cx="0" cy="0"/>
        </a:xfrm>
      </p:grpSpPr>
      <p:sp>
        <p:nvSpPr>
          <p:cNvPr id="41" name="Google Shape;41;p6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2" name="Google Shape;42;p6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3" name="Google Shape;43;p6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4" name="Google Shape;44;p6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5" name="Google Shape;45;p6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6" name="Google Shape;46;p6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mparison" type="twoTxTwoObj">
  <p:cSld name="TWO_OBJECTS_WITH_TEXT">
    <p:spTree>
      <p:nvGrpSpPr>
        <p:cNvPr id="1" name="Shape 47"/>
        <p:cNvGrpSpPr/>
        <p:nvPr/>
      </p:nvGrpSpPr>
      <p:grpSpPr>
        <a:xfrm>
          <a:off x="0" y="0"/>
          <a:ext cx="0" cy="0"/>
        </a:xfrm>
      </p:grpSpPr>
      <p:sp>
        <p:nvSpPr>
          <p:cNvPr id="48" name="Google Shape;48;p8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9" name="Google Shape;49;p8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0" name="Google Shape;50;p8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1" name="Google Shape;51;p8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2" name="Google Shape;52;p8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3" name="Google Shape;53;p8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4" name="Google Shape;54;p8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5" name="Google Shape;55;p8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8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mparison" type="twoTxTwoObj">
  <p:cSld name="TWO_OBJECTS_WITH_TEXT">
    <p:spTree>
      <p:nvGrpSpPr>
        <p:cNvPr id="1" name="Shape 47"/>
        <p:cNvGrpSpPr/>
        <p:nvPr/>
      </p:nvGrpSpPr>
      <p:grpSpPr>
        <a:xfrm>
          <a:off x="0" y="0"/>
          <a:ext cx="0" cy="0"/>
        </a:xfrm>
      </p:grpSpPr>
      <p:sp>
        <p:nvSpPr>
          <p:cNvPr id="48" name="Google Shape;48;p6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9" name="Google Shape;49;p6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0" name="Google Shape;50;p6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1" name="Google Shape;51;p6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2" name="Google Shape;52;p6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3" name="Google Shape;53;p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4" name="Google Shape;54;p6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5" name="Google Shape;55;p6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8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Only" type="titleOnly">
  <p:cSld name="TITLE_ONLY">
    <p:spTree>
      <p:nvGrpSpPr>
        <p:cNvPr id="1" name="Shape 56"/>
        <p:cNvGrpSpPr/>
        <p:nvPr/>
      </p:nvGrpSpPr>
      <p:grpSpPr>
        <a:xfrm>
          <a:off x="0" y="0"/>
          <a:ext cx="0" cy="0"/>
        </a:xfrm>
      </p:grpSpPr>
      <p:sp>
        <p:nvSpPr>
          <p:cNvPr id="57" name="Google Shape;57;p6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58" name="Google Shape;58;p6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9" name="Google Shape;59;p6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0" name="Google Shape;60;p6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8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ntent with Caption" type="objTx">
  <p:cSld name="OBJECT_WITH_CAPTION_TEXT">
    <p:spTree>
      <p:nvGrpSpPr>
        <p:cNvPr id="1" name="Shape 61"/>
        <p:cNvGrpSpPr/>
        <p:nvPr/>
      </p:nvGrpSpPr>
      <p:grpSpPr>
        <a:xfrm>
          <a:off x="0" y="0"/>
          <a:ext cx="0" cy="0"/>
        </a:xfrm>
      </p:grpSpPr>
      <p:sp>
        <p:nvSpPr>
          <p:cNvPr id="62" name="Google Shape;62;p6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63" name="Google Shape;63;p6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ct val="0"/>
              </a:spcAft>
              <a:buClr>
                <a:schemeClr val="dk1"/>
              </a:buClr>
              <a:buSzPts val="3200"/>
              <a:buChar char="•"/>
              <a:defRPr sz="3200"/>
            </a:lvl1pPr>
            <a:lvl2pPr marL="914400" lvl="1" indent="-406400" algn="l">
              <a:lnSpc>
                <a:spcPct val="90000"/>
              </a:lnSpc>
              <a:spcBef>
                <a:spcPts val="500"/>
              </a:spcBef>
              <a:spcAft>
                <a:spcPct val="0"/>
              </a:spcAft>
              <a:buClr>
                <a:schemeClr val="dk1"/>
              </a:buClr>
              <a:buSzPts val="2800"/>
              <a:buChar char="•"/>
              <a:defRPr sz="2800"/>
            </a:lvl2pPr>
            <a:lvl3pPr marL="1371600" lvl="2" indent="-381000" algn="l">
              <a:lnSpc>
                <a:spcPct val="90000"/>
              </a:lnSpc>
              <a:spcBef>
                <a:spcPts val="500"/>
              </a:spcBef>
              <a:spcAft>
                <a:spcPct val="0"/>
              </a:spcAft>
              <a:buClr>
                <a:schemeClr val="dk1"/>
              </a:buClr>
              <a:buSzPts val="2400"/>
              <a:buChar char="•"/>
              <a:defRPr sz="2400"/>
            </a:lvl3pPr>
            <a:lvl4pPr marL="1828800" lvl="3" indent="-355600" algn="l">
              <a:lnSpc>
                <a:spcPct val="90000"/>
              </a:lnSpc>
              <a:spcBef>
                <a:spcPts val="500"/>
              </a:spcBef>
              <a:spcAft>
                <a:spcPct val="0"/>
              </a:spcAft>
              <a:buClr>
                <a:schemeClr val="dk1"/>
              </a:buClr>
              <a:buSzPts val="2000"/>
              <a:buChar char="•"/>
              <a:defRPr sz="2000"/>
            </a:lvl4pPr>
            <a:lvl5pPr marL="2286000" lvl="4" indent="-355600" algn="l">
              <a:lnSpc>
                <a:spcPct val="90000"/>
              </a:lnSpc>
              <a:spcBef>
                <a:spcPts val="500"/>
              </a:spcBef>
              <a:spcAft>
                <a:spcPct val="0"/>
              </a:spcAft>
              <a:buClr>
                <a:schemeClr val="dk1"/>
              </a:buClr>
              <a:buSzPts val="2000"/>
              <a:buChar char="•"/>
              <a:defRPr sz="2000"/>
            </a:lvl5pPr>
            <a:lvl6pPr marL="2743200" lvl="5" indent="-355600" algn="l">
              <a:lnSpc>
                <a:spcPct val="90000"/>
              </a:lnSpc>
              <a:spcBef>
                <a:spcPts val="500"/>
              </a:spcBef>
              <a:spcAft>
                <a:spcPct val="0"/>
              </a:spcAft>
              <a:buClr>
                <a:schemeClr val="dk1"/>
              </a:buClr>
              <a:buSzPts val="2000"/>
              <a:buChar char="•"/>
              <a:defRPr sz="2000"/>
            </a:lvl6pPr>
            <a:lvl7pPr marL="3200400" lvl="6" indent="-355600" algn="l">
              <a:lnSpc>
                <a:spcPct val="90000"/>
              </a:lnSpc>
              <a:spcBef>
                <a:spcPts val="500"/>
              </a:spcBef>
              <a:spcAft>
                <a:spcPct val="0"/>
              </a:spcAft>
              <a:buClr>
                <a:schemeClr val="dk1"/>
              </a:buClr>
              <a:buSzPts val="2000"/>
              <a:buChar char="•"/>
              <a:defRPr sz="2000"/>
            </a:lvl7pPr>
            <a:lvl8pPr marL="3657600" lvl="7" indent="-355600" algn="l">
              <a:lnSpc>
                <a:spcPct val="90000"/>
              </a:lnSpc>
              <a:spcBef>
                <a:spcPts val="500"/>
              </a:spcBef>
              <a:spcAft>
                <a:spcPct val="0"/>
              </a:spcAft>
              <a:buClr>
                <a:schemeClr val="dk1"/>
              </a:buClr>
              <a:buSzPts val="2000"/>
              <a:buChar char="•"/>
              <a:defRPr sz="2000"/>
            </a:lvl8pPr>
            <a:lvl9pPr marL="4114800" lvl="8" indent="-355600" algn="l">
              <a:lnSpc>
                <a:spcPct val="90000"/>
              </a:lnSpc>
              <a:spcBef>
                <a:spcPts val="500"/>
              </a:spcBef>
              <a:spcAft>
                <a:spcPct val="0"/>
              </a:spcAft>
              <a:buClr>
                <a:schemeClr val="dk1"/>
              </a:buClr>
              <a:buSzPts val="2000"/>
              <a:buChar char="•"/>
              <a:defRPr sz="2000"/>
            </a:lvl9pPr>
          </a:lstStyle>
          <a:p>
            <a:endParaRPr/>
          </a:p>
        </p:txBody>
      </p:sp>
      <p:sp>
        <p:nvSpPr>
          <p:cNvPr id="64" name="Google Shape;64;p6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65" name="Google Shape;65;p6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6" name="Google Shape;66;p6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7" name="Google Shape;67;p6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8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Picture with Caption" type="picTx">
  <p:cSld name="PICTURE_WITH_CAPTION_TEXT">
    <p:spTree>
      <p:nvGrpSpPr>
        <p:cNvPr id="1" name="Shape 68"/>
        <p:cNvGrpSpPr/>
        <p:nvPr/>
      </p:nvGrpSpPr>
      <p:grpSpPr>
        <a:xfrm>
          <a:off x="0" y="0"/>
          <a:ext cx="0" cy="0"/>
        </a:xfrm>
      </p:grpSpPr>
      <p:sp>
        <p:nvSpPr>
          <p:cNvPr id="69" name="Google Shape;69;p6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0" name="Google Shape;70;p68"/>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1" name="Google Shape;71;p6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72" name="Google Shape;72;p6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3" name="Google Shape;73;p6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4" name="Google Shape;74;p6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8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Vertical Text" type="vertTx">
  <p:cSld name="VERTICAL_TEXT">
    <p:spTree>
      <p:nvGrpSpPr>
        <p:cNvPr id="1" name="Shape 75"/>
        <p:cNvGrpSpPr/>
        <p:nvPr/>
      </p:nvGrpSpPr>
      <p:grpSpPr>
        <a:xfrm>
          <a:off x="0" y="0"/>
          <a:ext cx="0" cy="0"/>
        </a:xfrm>
      </p:grpSpPr>
      <p:sp>
        <p:nvSpPr>
          <p:cNvPr id="76" name="Google Shape;76;p6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7" name="Google Shape;77;p6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78" name="Google Shape;78;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9" name="Google Shape;79;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0" name="Google Shape;80;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8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Vertical Title and Text" type="vertTitleAndTx">
  <p:cSld name="VERTICAL_TITLE_AND_VERTICAL_TEXT">
    <p:spTree>
      <p:nvGrpSpPr>
        <p:cNvPr id="1" name="Shape 81"/>
        <p:cNvGrpSpPr/>
        <p:nvPr/>
      </p:nvGrpSpPr>
      <p:grpSpPr>
        <a:xfrm>
          <a:off x="0" y="0"/>
          <a:ext cx="0" cy="0"/>
        </a:xfrm>
      </p:grpSpPr>
      <p:sp>
        <p:nvSpPr>
          <p:cNvPr id="82" name="Google Shape;82;p7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83" name="Google Shape;83;p7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84" name="Google Shape;84;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5" name="Google Shape;85;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6" name="Google Shape;86;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8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1_Титульный слайд">
  <p:cSld name="1_Титульный слайд">
    <p:spTree>
      <p:nvGrpSpPr>
        <p:cNvPr id="1" name="Shape 87"/>
        <p:cNvGrpSpPr/>
        <p:nvPr/>
      </p:nvGrpSpPr>
      <p:grpSpPr>
        <a:xfrm>
          <a:off x="0" y="0"/>
          <a:ext cx="0" cy="0"/>
        </a:xfrm>
      </p:grpSpPr>
      <p:sp>
        <p:nvSpPr>
          <p:cNvPr id="88" name="Google Shape;88;p71"/>
          <p:cNvSpPr/>
          <p:nvPr/>
        </p:nvSpPr>
        <p:spPr>
          <a:xfrm>
            <a:off x="-19050" y="1905000"/>
            <a:ext cx="12211051" cy="4953000"/>
          </a:xfrm>
          <a:prstGeom prst="rect">
            <a:avLst/>
          </a:prstGeom>
          <a:solidFill>
            <a:srgbClr val="D8D8D8"/>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89" name="Google Shape;89;p71"/>
          <p:cNvSpPr/>
          <p:nvPr/>
        </p:nvSpPr>
        <p:spPr>
          <a:xfrm>
            <a:off x="-19050" y="0"/>
            <a:ext cx="12211050" cy="4438650"/>
          </a:xfrm>
          <a:custGeom>
            <a:rect l="l" t="t" r="r" b="b"/>
            <a:pathLst>
              <a:path w="12211050" h="4438650" extrusionOk="0">
                <a:moveTo>
                  <a:pt x="19050" y="0"/>
                </a:moveTo>
                <a:lnTo>
                  <a:pt x="12211050" y="0"/>
                </a:lnTo>
                <a:lnTo>
                  <a:pt x="12211050" y="4438650"/>
                </a:lnTo>
                <a:lnTo>
                  <a:pt x="0" y="3219450"/>
                </a:lnTo>
                <a:lnTo>
                  <a:pt x="19050" y="0"/>
                </a:lnTo>
                <a:close/>
              </a:path>
            </a:pathLst>
          </a:custGeom>
          <a:solidFill>
            <a:srgbClr val="171616"/>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0" name="Google Shape;90;p71"/>
          <p:cNvSpPr/>
          <p:nvPr/>
        </p:nvSpPr>
        <p:spPr>
          <a:xfrm>
            <a:off x="1085850" y="1009650"/>
            <a:ext cx="10020300" cy="5238750"/>
          </a:xfrm>
          <a:prstGeom prst="rect">
            <a:avLst/>
          </a:prstGeom>
          <a:solidFill>
            <a:schemeClr val="lt1"/>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1" name="Google Shape;91;p71"/>
          <p:cNvSpPr>
            <a:spLocks noGrp="1"/>
          </p:cNvSpPr>
          <p:nvPr>
            <p:ph type="pic" idx="2"/>
          </p:nvPr>
        </p:nvSpPr>
        <p:spPr>
          <a:xfrm>
            <a:off x="1847850" y="2819400"/>
            <a:ext cx="8496300" cy="280035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p:timing/>
</p:sldLayout>
</file>

<file path=ppt/slideLayouts/slideLayout18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Content" type="obj">
  <p:cSld name="OBJECT">
    <p:spTree>
      <p:nvGrpSpPr>
        <p:cNvPr id="1" name="Shape 15"/>
        <p:cNvGrpSpPr/>
        <p:nvPr/>
      </p:nvGrpSpPr>
      <p:grpSpPr>
        <a:xfrm>
          <a:off x="0" y="0"/>
          <a:ext cx="0" cy="0"/>
        </a:xfrm>
      </p:grpSpPr>
      <p:sp>
        <p:nvSpPr>
          <p:cNvPr id="16" name="Google Shape;16;p5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17" name="Google Shape;17;p5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18" name="Google Shape;18;p5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19" name="Google Shape;19;p5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0" name="Google Shape;20;p5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8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ntent" type="objOnly">
  <p:cSld name="OBJECT_ONLY">
    <p:spTree>
      <p:nvGrpSpPr>
        <p:cNvPr id="1" name="Shape 21"/>
        <p:cNvGrpSpPr/>
        <p:nvPr/>
      </p:nvGrpSpPr>
      <p:grpSpPr>
        <a:xfrm>
          <a:off x="0" y="0"/>
          <a:ext cx="0" cy="0"/>
        </a:xfrm>
      </p:grpSpPr>
      <p:sp>
        <p:nvSpPr>
          <p:cNvPr id="22" name="Google Shape;22;p60"/>
          <p:cNvSpPr txBox="1">
            <a:spLocks noGrp="1"/>
          </p:cNvSpPr>
          <p:nvPr>
            <p:ph type="body" idx="1"/>
          </p:nvPr>
        </p:nvSpPr>
        <p:spPr>
          <a:xfrm>
            <a:off x="609600" y="274639"/>
            <a:ext cx="10972800" cy="58515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23" name="Google Shape;23;p6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spcBef>
                <a:spcPct val="0"/>
              </a:spcBef>
              <a:buNone/>
              <a:defRPr sz="1200">
                <a:solidFill>
                  <a:srgbClr val="888888"/>
                </a:solidFill>
                <a:latin typeface="Calibri"/>
                <a:ea typeface="Calibri"/>
                <a:cs typeface="Calibri"/>
                <a:sym typeface="Calibri"/>
              </a:defRPr>
            </a:lvl1pPr>
            <a:lvl2pPr marL="0" marR="0" lvl="1" indent="0" algn="r">
              <a:spcBef>
                <a:spcPct val="0"/>
              </a:spcBef>
              <a:buNone/>
              <a:defRPr sz="1200">
                <a:solidFill>
                  <a:srgbClr val="888888"/>
                </a:solidFill>
                <a:latin typeface="Calibri"/>
                <a:ea typeface="Calibri"/>
                <a:cs typeface="Calibri"/>
                <a:sym typeface="Calibri"/>
              </a:defRPr>
            </a:lvl2pPr>
            <a:lvl3pPr marL="0" marR="0" lvl="2" indent="0" algn="r">
              <a:spcBef>
                <a:spcPct val="0"/>
              </a:spcBef>
              <a:buNone/>
              <a:defRPr sz="1200">
                <a:solidFill>
                  <a:srgbClr val="888888"/>
                </a:solidFill>
                <a:latin typeface="Calibri"/>
                <a:ea typeface="Calibri"/>
                <a:cs typeface="Calibri"/>
                <a:sym typeface="Calibri"/>
              </a:defRPr>
            </a:lvl3pPr>
            <a:lvl4pPr marL="0" marR="0" lvl="3" indent="0" algn="r">
              <a:spcBef>
                <a:spcPct val="0"/>
              </a:spcBef>
              <a:buNone/>
              <a:defRPr sz="1200">
                <a:solidFill>
                  <a:srgbClr val="888888"/>
                </a:solidFill>
                <a:latin typeface="Calibri"/>
                <a:ea typeface="Calibri"/>
                <a:cs typeface="Calibri"/>
                <a:sym typeface="Calibri"/>
              </a:defRPr>
            </a:lvl4pPr>
            <a:lvl5pPr marL="0" marR="0" lvl="4" indent="0" algn="r">
              <a:spcBef>
                <a:spcPct val="0"/>
              </a:spcBef>
              <a:buNone/>
              <a:defRPr sz="1200">
                <a:solidFill>
                  <a:srgbClr val="888888"/>
                </a:solidFill>
                <a:latin typeface="Calibri"/>
                <a:ea typeface="Calibri"/>
                <a:cs typeface="Calibri"/>
                <a:sym typeface="Calibri"/>
              </a:defRPr>
            </a:lvl5pPr>
            <a:lvl6pPr marL="0" marR="0" lvl="5" indent="0" algn="r">
              <a:spcBef>
                <a:spcPct val="0"/>
              </a:spcBef>
              <a:buNone/>
              <a:defRPr sz="1200">
                <a:solidFill>
                  <a:srgbClr val="888888"/>
                </a:solidFill>
                <a:latin typeface="Calibri"/>
                <a:ea typeface="Calibri"/>
                <a:cs typeface="Calibri"/>
                <a:sym typeface="Calibri"/>
              </a:defRPr>
            </a:lvl6pPr>
            <a:lvl7pPr marL="0" marR="0" lvl="6" indent="0" algn="r">
              <a:spcBef>
                <a:spcPct val="0"/>
              </a:spcBef>
              <a:buNone/>
              <a:defRPr sz="1200">
                <a:solidFill>
                  <a:srgbClr val="888888"/>
                </a:solidFill>
                <a:latin typeface="Calibri"/>
                <a:ea typeface="Calibri"/>
                <a:cs typeface="Calibri"/>
                <a:sym typeface="Calibri"/>
              </a:defRPr>
            </a:lvl7pPr>
            <a:lvl8pPr marL="0" marR="0" lvl="7" indent="0" algn="r">
              <a:spcBef>
                <a:spcPct val="0"/>
              </a:spcBef>
              <a:buNone/>
              <a:defRPr sz="1200">
                <a:solidFill>
                  <a:srgbClr val="888888"/>
                </a:solidFill>
                <a:latin typeface="Calibri"/>
                <a:ea typeface="Calibri"/>
                <a:cs typeface="Calibri"/>
                <a:sym typeface="Calibri"/>
              </a:defRPr>
            </a:lvl8pPr>
            <a:lvl9pPr marL="0" marR="0" lvl="8" indent="0" algn="r">
              <a:spcBef>
                <a:spcPct val="0"/>
              </a:spcBef>
              <a:buNone/>
              <a:defRPr sz="1200">
                <a:solidFill>
                  <a:srgbClr val="888888"/>
                </a:solidFill>
                <a:latin typeface="Calibri"/>
                <a:ea typeface="Calibri"/>
                <a:cs typeface="Calibri"/>
                <a:sym typeface="Calibri"/>
              </a:defRPr>
            </a:lvl9pPr>
          </a:lstStyle>
          <a:p>
            <a:pPr marL="0" lvl="0" indent="0" algn="r" rtl="0">
              <a:spcBef>
                <a:spcPct val="0"/>
              </a:spcBef>
              <a:spcAft>
                <a:spcPct val="0"/>
              </a:spcAft>
              <a:buNone/>
            </a:pPr>
            <a:r>
              <a:rPr lang="en-US"/>
              <a:t>1.</a:t>
            </a:r>
            <a:fld id="{00000000-1234-1234-1234-123412341234}" type="slidenum">
              <a:rPr lang="en-US"/>
              <a:t>‹#›</a:t>
            </a:fld>
            <a:endParaRPr/>
          </a:p>
        </p:txBody>
      </p:sp>
    </p:spTree>
  </p:cSld>
  <p:clrMapOvr>
    <a:masterClrMapping/>
  </p:clrMapOvr>
  <p:transition/>
  <p:timing/>
</p:sldLayout>
</file>

<file path=ppt/slideLayouts/slideLayout18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Blank" type="blank">
  <p:cSld name="BLANK">
    <p:spTree>
      <p:nvGrpSpPr>
        <p:cNvPr id="1" name="Shape 24"/>
        <p:cNvGrpSpPr/>
        <p:nvPr/>
      </p:nvGrpSpPr>
      <p:grpSpPr>
        <a:xfrm>
          <a:off x="0" y="0"/>
          <a:ext cx="0" cy="0"/>
        </a:xfrm>
      </p:grpSpPr>
      <p:sp>
        <p:nvSpPr>
          <p:cNvPr id="25" name="Google Shape;25;p6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6" name="Google Shape;26;p6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7" name="Google Shape;27;p6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Only" type="titleOnly">
  <p:cSld name="TITLE_ONLY">
    <p:spTree>
      <p:nvGrpSpPr>
        <p:cNvPr id="1" name="Shape 56"/>
        <p:cNvGrpSpPr/>
        <p:nvPr/>
      </p:nvGrpSpPr>
      <p:grpSpPr>
        <a:xfrm>
          <a:off x="0" y="0"/>
          <a:ext cx="0" cy="0"/>
        </a:xfrm>
      </p:grpSpPr>
      <p:sp>
        <p:nvSpPr>
          <p:cNvPr id="57" name="Google Shape;57;p8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58" name="Google Shape;58;p8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9" name="Google Shape;59;p8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0" name="Google Shape;60;p8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9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Slide" type="title">
  <p:cSld name="TITLE">
    <p:spTree>
      <p:nvGrpSpPr>
        <p:cNvPr id="1" name="Shape 28"/>
        <p:cNvGrpSpPr/>
        <p:nvPr/>
      </p:nvGrpSpPr>
      <p:grpSpPr>
        <a:xfrm>
          <a:off x="0" y="0"/>
          <a:ext cx="0" cy="0"/>
        </a:xfrm>
      </p:grpSpPr>
      <p:sp>
        <p:nvSpPr>
          <p:cNvPr id="29" name="Google Shape;29;p6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0" name="Google Shape;30;p6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ct val="0"/>
              </a:spcAft>
              <a:buClr>
                <a:schemeClr val="dk1"/>
              </a:buClr>
              <a:buSzPts val="2400"/>
              <a:buNone/>
              <a:defRPr sz="2400"/>
            </a:lvl1pPr>
            <a:lvl2pPr lvl="1" algn="ctr">
              <a:lnSpc>
                <a:spcPct val="90000"/>
              </a:lnSpc>
              <a:spcBef>
                <a:spcPts val="500"/>
              </a:spcBef>
              <a:spcAft>
                <a:spcPct val="0"/>
              </a:spcAft>
              <a:buClr>
                <a:schemeClr val="dk1"/>
              </a:buClr>
              <a:buSzPts val="2000"/>
              <a:buNone/>
              <a:defRPr sz="2000"/>
            </a:lvl2pPr>
            <a:lvl3pPr lvl="2" algn="ctr">
              <a:lnSpc>
                <a:spcPct val="90000"/>
              </a:lnSpc>
              <a:spcBef>
                <a:spcPts val="500"/>
              </a:spcBef>
              <a:spcAft>
                <a:spcPct val="0"/>
              </a:spcAft>
              <a:buClr>
                <a:schemeClr val="dk1"/>
              </a:buClr>
              <a:buSzPts val="1800"/>
              <a:buNone/>
              <a:defRPr sz="1800"/>
            </a:lvl3pPr>
            <a:lvl4pPr lvl="3" algn="ctr">
              <a:lnSpc>
                <a:spcPct val="90000"/>
              </a:lnSpc>
              <a:spcBef>
                <a:spcPts val="500"/>
              </a:spcBef>
              <a:spcAft>
                <a:spcPct val="0"/>
              </a:spcAft>
              <a:buClr>
                <a:schemeClr val="dk1"/>
              </a:buClr>
              <a:buSzPts val="1600"/>
              <a:buNone/>
              <a:defRPr sz="1600"/>
            </a:lvl4pPr>
            <a:lvl5pPr lvl="4" algn="ctr">
              <a:lnSpc>
                <a:spcPct val="90000"/>
              </a:lnSpc>
              <a:spcBef>
                <a:spcPts val="500"/>
              </a:spcBef>
              <a:spcAft>
                <a:spcPct val="0"/>
              </a:spcAft>
              <a:buClr>
                <a:schemeClr val="dk1"/>
              </a:buClr>
              <a:buSzPts val="1600"/>
              <a:buNone/>
              <a:defRPr sz="1600"/>
            </a:lvl5pPr>
            <a:lvl6pPr lvl="5" algn="ctr">
              <a:lnSpc>
                <a:spcPct val="90000"/>
              </a:lnSpc>
              <a:spcBef>
                <a:spcPts val="500"/>
              </a:spcBef>
              <a:spcAft>
                <a:spcPct val="0"/>
              </a:spcAft>
              <a:buClr>
                <a:schemeClr val="dk1"/>
              </a:buClr>
              <a:buSzPts val="1600"/>
              <a:buNone/>
              <a:defRPr sz="1600"/>
            </a:lvl6pPr>
            <a:lvl7pPr lvl="6" algn="ctr">
              <a:lnSpc>
                <a:spcPct val="90000"/>
              </a:lnSpc>
              <a:spcBef>
                <a:spcPts val="500"/>
              </a:spcBef>
              <a:spcAft>
                <a:spcPct val="0"/>
              </a:spcAft>
              <a:buClr>
                <a:schemeClr val="dk1"/>
              </a:buClr>
              <a:buSzPts val="1600"/>
              <a:buNone/>
              <a:defRPr sz="1600"/>
            </a:lvl7pPr>
            <a:lvl8pPr lvl="7" algn="ctr">
              <a:lnSpc>
                <a:spcPct val="90000"/>
              </a:lnSpc>
              <a:spcBef>
                <a:spcPts val="500"/>
              </a:spcBef>
              <a:spcAft>
                <a:spcPct val="0"/>
              </a:spcAft>
              <a:buClr>
                <a:schemeClr val="dk1"/>
              </a:buClr>
              <a:buSzPts val="1600"/>
              <a:buNone/>
              <a:defRPr sz="1600"/>
            </a:lvl8pPr>
            <a:lvl9pPr lvl="8" algn="ctr">
              <a:lnSpc>
                <a:spcPct val="90000"/>
              </a:lnSpc>
              <a:spcBef>
                <a:spcPts val="500"/>
              </a:spcBef>
              <a:spcAft>
                <a:spcPct val="0"/>
              </a:spcAft>
              <a:buClr>
                <a:schemeClr val="dk1"/>
              </a:buClr>
              <a:buSzPts val="1600"/>
              <a:buNone/>
              <a:defRPr sz="1600"/>
            </a:lvl9pPr>
          </a:lstStyle>
          <a:p>
            <a:endParaRPr/>
          </a:p>
        </p:txBody>
      </p:sp>
      <p:sp>
        <p:nvSpPr>
          <p:cNvPr id="31" name="Google Shape;31;p6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2" name="Google Shape;32;p6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3" name="Google Shape;33;p6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9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Section Header" type="secHead">
  <p:cSld name="SECTION_HEADER">
    <p:spTree>
      <p:nvGrpSpPr>
        <p:cNvPr id="1" name="Shape 34"/>
        <p:cNvGrpSpPr/>
        <p:nvPr/>
      </p:nvGrpSpPr>
      <p:grpSpPr>
        <a:xfrm>
          <a:off x="0" y="0"/>
          <a:ext cx="0" cy="0"/>
        </a:xfrm>
      </p:grpSpPr>
      <p:sp>
        <p:nvSpPr>
          <p:cNvPr id="35" name="Google Shape;35;p6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6" name="Google Shape;36;p6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rgbClr val="888888"/>
              </a:buClr>
              <a:buSzPts val="2400"/>
              <a:buNone/>
              <a:defRPr sz="2400">
                <a:solidFill>
                  <a:srgbClr val="888888"/>
                </a:solidFill>
              </a:defRPr>
            </a:lvl1pPr>
            <a:lvl2pPr marL="914400" lvl="1" indent="-228600" algn="l">
              <a:lnSpc>
                <a:spcPct val="90000"/>
              </a:lnSpc>
              <a:spcBef>
                <a:spcPts val="500"/>
              </a:spcBef>
              <a:spcAft>
                <a:spcPct val="0"/>
              </a:spcAft>
              <a:buClr>
                <a:srgbClr val="888888"/>
              </a:buClr>
              <a:buSzPts val="2000"/>
              <a:buNone/>
              <a:defRPr sz="2000">
                <a:solidFill>
                  <a:srgbClr val="888888"/>
                </a:solidFill>
              </a:defRPr>
            </a:lvl2pPr>
            <a:lvl3pPr marL="1371600" lvl="2" indent="-228600" algn="l">
              <a:lnSpc>
                <a:spcPct val="90000"/>
              </a:lnSpc>
              <a:spcBef>
                <a:spcPts val="500"/>
              </a:spcBef>
              <a:spcAft>
                <a:spcPct val="0"/>
              </a:spcAft>
              <a:buClr>
                <a:srgbClr val="888888"/>
              </a:buClr>
              <a:buSzPts val="1800"/>
              <a:buNone/>
              <a:defRPr sz="1800">
                <a:solidFill>
                  <a:srgbClr val="888888"/>
                </a:solidFill>
              </a:defRPr>
            </a:lvl3pPr>
            <a:lvl4pPr marL="1828800" lvl="3" indent="-228600" algn="l">
              <a:lnSpc>
                <a:spcPct val="90000"/>
              </a:lnSpc>
              <a:spcBef>
                <a:spcPts val="500"/>
              </a:spcBef>
              <a:spcAft>
                <a:spcPct val="0"/>
              </a:spcAft>
              <a:buClr>
                <a:srgbClr val="888888"/>
              </a:buClr>
              <a:buSzPts val="1600"/>
              <a:buNone/>
              <a:defRPr sz="1600">
                <a:solidFill>
                  <a:srgbClr val="888888"/>
                </a:solidFill>
              </a:defRPr>
            </a:lvl4pPr>
            <a:lvl5pPr marL="2286000" lvl="4" indent="-228600" algn="l">
              <a:lnSpc>
                <a:spcPct val="90000"/>
              </a:lnSpc>
              <a:spcBef>
                <a:spcPts val="500"/>
              </a:spcBef>
              <a:spcAft>
                <a:spcPct val="0"/>
              </a:spcAft>
              <a:buClr>
                <a:srgbClr val="888888"/>
              </a:buClr>
              <a:buSzPts val="1600"/>
              <a:buNone/>
              <a:defRPr sz="1600">
                <a:solidFill>
                  <a:srgbClr val="888888"/>
                </a:solidFill>
              </a:defRPr>
            </a:lvl5pPr>
            <a:lvl6pPr marL="2743200" lvl="5" indent="-228600" algn="l">
              <a:lnSpc>
                <a:spcPct val="90000"/>
              </a:lnSpc>
              <a:spcBef>
                <a:spcPts val="500"/>
              </a:spcBef>
              <a:spcAft>
                <a:spcPct val="0"/>
              </a:spcAft>
              <a:buClr>
                <a:srgbClr val="888888"/>
              </a:buClr>
              <a:buSzPts val="1600"/>
              <a:buNone/>
              <a:defRPr sz="1600">
                <a:solidFill>
                  <a:srgbClr val="888888"/>
                </a:solidFill>
              </a:defRPr>
            </a:lvl6pPr>
            <a:lvl7pPr marL="3200400" lvl="6" indent="-228600" algn="l">
              <a:lnSpc>
                <a:spcPct val="90000"/>
              </a:lnSpc>
              <a:spcBef>
                <a:spcPts val="500"/>
              </a:spcBef>
              <a:spcAft>
                <a:spcPct val="0"/>
              </a:spcAft>
              <a:buClr>
                <a:srgbClr val="888888"/>
              </a:buClr>
              <a:buSzPts val="1600"/>
              <a:buNone/>
              <a:defRPr sz="1600">
                <a:solidFill>
                  <a:srgbClr val="888888"/>
                </a:solidFill>
              </a:defRPr>
            </a:lvl7pPr>
            <a:lvl8pPr marL="3657600" lvl="7" indent="-228600" algn="l">
              <a:lnSpc>
                <a:spcPct val="90000"/>
              </a:lnSpc>
              <a:spcBef>
                <a:spcPts val="500"/>
              </a:spcBef>
              <a:spcAft>
                <a:spcPct val="0"/>
              </a:spcAft>
              <a:buClr>
                <a:srgbClr val="888888"/>
              </a:buClr>
              <a:buSzPts val="1600"/>
              <a:buNone/>
              <a:defRPr sz="1600">
                <a:solidFill>
                  <a:srgbClr val="888888"/>
                </a:solidFill>
              </a:defRPr>
            </a:lvl8pPr>
            <a:lvl9pPr marL="4114800" lvl="8" indent="-228600" algn="l">
              <a:lnSpc>
                <a:spcPct val="90000"/>
              </a:lnSpc>
              <a:spcBef>
                <a:spcPts val="500"/>
              </a:spcBef>
              <a:spcAft>
                <a:spcPct val="0"/>
              </a:spcAft>
              <a:buClr>
                <a:srgbClr val="888888"/>
              </a:buClr>
              <a:buSzPts val="1600"/>
              <a:buNone/>
              <a:defRPr sz="1600">
                <a:solidFill>
                  <a:srgbClr val="888888"/>
                </a:solidFill>
              </a:defRPr>
            </a:lvl9pPr>
          </a:lstStyle>
          <a:p>
            <a:endParaRPr/>
          </a:p>
        </p:txBody>
      </p:sp>
      <p:sp>
        <p:nvSpPr>
          <p:cNvPr id="37" name="Google Shape;37;p6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8" name="Google Shape;38;p6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9" name="Google Shape;39;p6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9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wo Content" type="twoObj">
  <p:cSld name="TWO_OBJECTS">
    <p:spTree>
      <p:nvGrpSpPr>
        <p:cNvPr id="1" name="Shape 40"/>
        <p:cNvGrpSpPr/>
        <p:nvPr/>
      </p:nvGrpSpPr>
      <p:grpSpPr>
        <a:xfrm>
          <a:off x="0" y="0"/>
          <a:ext cx="0" cy="0"/>
        </a:xfrm>
      </p:grpSpPr>
      <p:sp>
        <p:nvSpPr>
          <p:cNvPr id="41" name="Google Shape;41;p6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2" name="Google Shape;42;p6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3" name="Google Shape;43;p6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4" name="Google Shape;44;p6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5" name="Google Shape;45;p6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6" name="Google Shape;46;p6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9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mparison" type="twoTxTwoObj">
  <p:cSld name="TWO_OBJECTS_WITH_TEXT">
    <p:spTree>
      <p:nvGrpSpPr>
        <p:cNvPr id="1" name="Shape 47"/>
        <p:cNvGrpSpPr/>
        <p:nvPr/>
      </p:nvGrpSpPr>
      <p:grpSpPr>
        <a:xfrm>
          <a:off x="0" y="0"/>
          <a:ext cx="0" cy="0"/>
        </a:xfrm>
      </p:grpSpPr>
      <p:sp>
        <p:nvSpPr>
          <p:cNvPr id="48" name="Google Shape;48;p6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9" name="Google Shape;49;p6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0" name="Google Shape;50;p6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1" name="Google Shape;51;p6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2" name="Google Shape;52;p6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3" name="Google Shape;53;p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4" name="Google Shape;54;p6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5" name="Google Shape;55;p6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9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Only" type="titleOnly">
  <p:cSld name="TITLE_ONLY">
    <p:spTree>
      <p:nvGrpSpPr>
        <p:cNvPr id="1" name="Shape 56"/>
        <p:cNvGrpSpPr/>
        <p:nvPr/>
      </p:nvGrpSpPr>
      <p:grpSpPr>
        <a:xfrm>
          <a:off x="0" y="0"/>
          <a:ext cx="0" cy="0"/>
        </a:xfrm>
      </p:grpSpPr>
      <p:sp>
        <p:nvSpPr>
          <p:cNvPr id="57" name="Google Shape;57;p6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58" name="Google Shape;58;p6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9" name="Google Shape;59;p6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0" name="Google Shape;60;p6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9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ntent with Caption" type="objTx">
  <p:cSld name="OBJECT_WITH_CAPTION_TEXT">
    <p:spTree>
      <p:nvGrpSpPr>
        <p:cNvPr id="1" name="Shape 61"/>
        <p:cNvGrpSpPr/>
        <p:nvPr/>
      </p:nvGrpSpPr>
      <p:grpSpPr>
        <a:xfrm>
          <a:off x="0" y="0"/>
          <a:ext cx="0" cy="0"/>
        </a:xfrm>
      </p:grpSpPr>
      <p:sp>
        <p:nvSpPr>
          <p:cNvPr id="62" name="Google Shape;62;p6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63" name="Google Shape;63;p6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ct val="0"/>
              </a:spcAft>
              <a:buClr>
                <a:schemeClr val="dk1"/>
              </a:buClr>
              <a:buSzPts val="3200"/>
              <a:buChar char="•"/>
              <a:defRPr sz="3200"/>
            </a:lvl1pPr>
            <a:lvl2pPr marL="914400" lvl="1" indent="-406400" algn="l">
              <a:lnSpc>
                <a:spcPct val="90000"/>
              </a:lnSpc>
              <a:spcBef>
                <a:spcPts val="500"/>
              </a:spcBef>
              <a:spcAft>
                <a:spcPct val="0"/>
              </a:spcAft>
              <a:buClr>
                <a:schemeClr val="dk1"/>
              </a:buClr>
              <a:buSzPts val="2800"/>
              <a:buChar char="•"/>
              <a:defRPr sz="2800"/>
            </a:lvl2pPr>
            <a:lvl3pPr marL="1371600" lvl="2" indent="-381000" algn="l">
              <a:lnSpc>
                <a:spcPct val="90000"/>
              </a:lnSpc>
              <a:spcBef>
                <a:spcPts val="500"/>
              </a:spcBef>
              <a:spcAft>
                <a:spcPct val="0"/>
              </a:spcAft>
              <a:buClr>
                <a:schemeClr val="dk1"/>
              </a:buClr>
              <a:buSzPts val="2400"/>
              <a:buChar char="•"/>
              <a:defRPr sz="2400"/>
            </a:lvl3pPr>
            <a:lvl4pPr marL="1828800" lvl="3" indent="-355600" algn="l">
              <a:lnSpc>
                <a:spcPct val="90000"/>
              </a:lnSpc>
              <a:spcBef>
                <a:spcPts val="500"/>
              </a:spcBef>
              <a:spcAft>
                <a:spcPct val="0"/>
              </a:spcAft>
              <a:buClr>
                <a:schemeClr val="dk1"/>
              </a:buClr>
              <a:buSzPts val="2000"/>
              <a:buChar char="•"/>
              <a:defRPr sz="2000"/>
            </a:lvl4pPr>
            <a:lvl5pPr marL="2286000" lvl="4" indent="-355600" algn="l">
              <a:lnSpc>
                <a:spcPct val="90000"/>
              </a:lnSpc>
              <a:spcBef>
                <a:spcPts val="500"/>
              </a:spcBef>
              <a:spcAft>
                <a:spcPct val="0"/>
              </a:spcAft>
              <a:buClr>
                <a:schemeClr val="dk1"/>
              </a:buClr>
              <a:buSzPts val="2000"/>
              <a:buChar char="•"/>
              <a:defRPr sz="2000"/>
            </a:lvl5pPr>
            <a:lvl6pPr marL="2743200" lvl="5" indent="-355600" algn="l">
              <a:lnSpc>
                <a:spcPct val="90000"/>
              </a:lnSpc>
              <a:spcBef>
                <a:spcPts val="500"/>
              </a:spcBef>
              <a:spcAft>
                <a:spcPct val="0"/>
              </a:spcAft>
              <a:buClr>
                <a:schemeClr val="dk1"/>
              </a:buClr>
              <a:buSzPts val="2000"/>
              <a:buChar char="•"/>
              <a:defRPr sz="2000"/>
            </a:lvl6pPr>
            <a:lvl7pPr marL="3200400" lvl="6" indent="-355600" algn="l">
              <a:lnSpc>
                <a:spcPct val="90000"/>
              </a:lnSpc>
              <a:spcBef>
                <a:spcPts val="500"/>
              </a:spcBef>
              <a:spcAft>
                <a:spcPct val="0"/>
              </a:spcAft>
              <a:buClr>
                <a:schemeClr val="dk1"/>
              </a:buClr>
              <a:buSzPts val="2000"/>
              <a:buChar char="•"/>
              <a:defRPr sz="2000"/>
            </a:lvl7pPr>
            <a:lvl8pPr marL="3657600" lvl="7" indent="-355600" algn="l">
              <a:lnSpc>
                <a:spcPct val="90000"/>
              </a:lnSpc>
              <a:spcBef>
                <a:spcPts val="500"/>
              </a:spcBef>
              <a:spcAft>
                <a:spcPct val="0"/>
              </a:spcAft>
              <a:buClr>
                <a:schemeClr val="dk1"/>
              </a:buClr>
              <a:buSzPts val="2000"/>
              <a:buChar char="•"/>
              <a:defRPr sz="2000"/>
            </a:lvl8pPr>
            <a:lvl9pPr marL="4114800" lvl="8" indent="-355600" algn="l">
              <a:lnSpc>
                <a:spcPct val="90000"/>
              </a:lnSpc>
              <a:spcBef>
                <a:spcPts val="500"/>
              </a:spcBef>
              <a:spcAft>
                <a:spcPct val="0"/>
              </a:spcAft>
              <a:buClr>
                <a:schemeClr val="dk1"/>
              </a:buClr>
              <a:buSzPts val="2000"/>
              <a:buChar char="•"/>
              <a:defRPr sz="2000"/>
            </a:lvl9pPr>
          </a:lstStyle>
          <a:p>
            <a:endParaRPr/>
          </a:p>
        </p:txBody>
      </p:sp>
      <p:sp>
        <p:nvSpPr>
          <p:cNvPr id="64" name="Google Shape;64;p6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65" name="Google Shape;65;p6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6" name="Google Shape;66;p6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7" name="Google Shape;67;p6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9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Picture with Caption" type="picTx">
  <p:cSld name="PICTURE_WITH_CAPTION_TEXT">
    <p:spTree>
      <p:nvGrpSpPr>
        <p:cNvPr id="1" name="Shape 68"/>
        <p:cNvGrpSpPr/>
        <p:nvPr/>
      </p:nvGrpSpPr>
      <p:grpSpPr>
        <a:xfrm>
          <a:off x="0" y="0"/>
          <a:ext cx="0" cy="0"/>
        </a:xfrm>
      </p:grpSpPr>
      <p:sp>
        <p:nvSpPr>
          <p:cNvPr id="69" name="Google Shape;69;p6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0" name="Google Shape;70;p68"/>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1" name="Google Shape;71;p6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72" name="Google Shape;72;p6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3" name="Google Shape;73;p6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4" name="Google Shape;74;p6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9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Vertical Text" type="vertTx">
  <p:cSld name="VERTICAL_TEXT">
    <p:spTree>
      <p:nvGrpSpPr>
        <p:cNvPr id="1" name="Shape 75"/>
        <p:cNvGrpSpPr/>
        <p:nvPr/>
      </p:nvGrpSpPr>
      <p:grpSpPr>
        <a:xfrm>
          <a:off x="0" y="0"/>
          <a:ext cx="0" cy="0"/>
        </a:xfrm>
      </p:grpSpPr>
      <p:sp>
        <p:nvSpPr>
          <p:cNvPr id="76" name="Google Shape;76;p6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7" name="Google Shape;77;p6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78" name="Google Shape;78;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9" name="Google Shape;79;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0" name="Google Shape;80;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9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Vertical Title and Text" type="vertTitleAndTx">
  <p:cSld name="VERTICAL_TITLE_AND_VERTICAL_TEXT">
    <p:spTree>
      <p:nvGrpSpPr>
        <p:cNvPr id="1" name="Shape 81"/>
        <p:cNvGrpSpPr/>
        <p:nvPr/>
      </p:nvGrpSpPr>
      <p:grpSpPr>
        <a:xfrm>
          <a:off x="0" y="0"/>
          <a:ext cx="0" cy="0"/>
        </a:xfrm>
      </p:grpSpPr>
      <p:sp>
        <p:nvSpPr>
          <p:cNvPr id="82" name="Google Shape;82;p7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83" name="Google Shape;83;p7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84" name="Google Shape;84;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5" name="Google Shape;85;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6" name="Google Shape;86;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19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1_Титульный слайд">
  <p:cSld name="1_Титульный слайд">
    <p:spTree>
      <p:nvGrpSpPr>
        <p:cNvPr id="1" name="Shape 87"/>
        <p:cNvGrpSpPr/>
        <p:nvPr/>
      </p:nvGrpSpPr>
      <p:grpSpPr>
        <a:xfrm>
          <a:off x="0" y="0"/>
          <a:ext cx="0" cy="0"/>
        </a:xfrm>
      </p:grpSpPr>
      <p:sp>
        <p:nvSpPr>
          <p:cNvPr id="88" name="Google Shape;88;p71"/>
          <p:cNvSpPr/>
          <p:nvPr/>
        </p:nvSpPr>
        <p:spPr>
          <a:xfrm>
            <a:off x="-19050" y="1905000"/>
            <a:ext cx="12211051" cy="4953000"/>
          </a:xfrm>
          <a:prstGeom prst="rect">
            <a:avLst/>
          </a:prstGeom>
          <a:solidFill>
            <a:srgbClr val="D8D8D8"/>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89" name="Google Shape;89;p71"/>
          <p:cNvSpPr/>
          <p:nvPr/>
        </p:nvSpPr>
        <p:spPr>
          <a:xfrm>
            <a:off x="-19050" y="0"/>
            <a:ext cx="12211050" cy="4438650"/>
          </a:xfrm>
          <a:custGeom>
            <a:rect l="l" t="t" r="r" b="b"/>
            <a:pathLst>
              <a:path w="12211050" h="4438650" extrusionOk="0">
                <a:moveTo>
                  <a:pt x="19050" y="0"/>
                </a:moveTo>
                <a:lnTo>
                  <a:pt x="12211050" y="0"/>
                </a:lnTo>
                <a:lnTo>
                  <a:pt x="12211050" y="4438650"/>
                </a:lnTo>
                <a:lnTo>
                  <a:pt x="0" y="3219450"/>
                </a:lnTo>
                <a:lnTo>
                  <a:pt x="19050" y="0"/>
                </a:lnTo>
                <a:close/>
              </a:path>
            </a:pathLst>
          </a:custGeom>
          <a:solidFill>
            <a:srgbClr val="171616"/>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0" name="Google Shape;90;p71"/>
          <p:cNvSpPr/>
          <p:nvPr/>
        </p:nvSpPr>
        <p:spPr>
          <a:xfrm>
            <a:off x="1085850" y="1009650"/>
            <a:ext cx="10020300" cy="5238750"/>
          </a:xfrm>
          <a:prstGeom prst="rect">
            <a:avLst/>
          </a:prstGeom>
          <a:solidFill>
            <a:schemeClr val="lt1"/>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1" name="Google Shape;91;p71"/>
          <p:cNvSpPr>
            <a:spLocks noGrp="1"/>
          </p:cNvSpPr>
          <p:nvPr>
            <p:ph type="pic" idx="2"/>
          </p:nvPr>
        </p:nvSpPr>
        <p:spPr>
          <a:xfrm>
            <a:off x="1847850" y="2819400"/>
            <a:ext cx="8496300" cy="280035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p:timing/>
</p:sldLayout>
</file>

<file path=ppt/slideLayouts/slideLayout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obj" preserve="1">
  <p:cSld name="Title and Content">
    <p:spTree>
      <p:nvGrpSpPr>
        <p:cNvPr id="1" name="" title=""/>
        <p:cNvGrpSpPr/>
        <p:nvPr/>
      </p:nvGrpSpPr>
      <p:grpSpPr>
        <a:xfrm>
          <a:off x="0" y="0"/>
          <a:ext cx="0" cy="0"/>
        </a:xfrm>
      </p:grpSpPr>
      <p:sp>
        <p:nvSpPr>
          <p:cNvPr id="2" name="Title 1" title=""/>
          <p:cNvSpPr>
            <a:spLocks noGrp="1"/>
          </p:cNvSpPr>
          <p:nvPr>
            <p:ph type="title"/>
          </p:nvPr>
        </p:nvSpPr>
        <p:spPr/>
        <p:txBody>
          <a:bodyPr/>
          <a:lstStyle/>
          <a:p>
            <a:r>
              <a:rPr lang="en-US" smtClean="0"/>
              <a:t>Click to edit Master title style</a:t>
            </a:r>
            <a:endParaRPr lang="en-US"/>
          </a:p>
        </p:txBody>
      </p:sp>
      <p:sp>
        <p:nvSpPr>
          <p:cNvPr id="3" name="Content Placeholder 2" title=""/>
          <p:cNvSpPr>
            <a:spLocks noGrp="1"/>
          </p:cNvSpPr>
          <p:nvPr>
            <p:ph idx="1"/>
          </p:nvPr>
        </p:nvSpPr>
        <p:spPr/>
        <p:txBody>
          <a:bodyPr/>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title=""/>
          <p:cNvSpPr>
            <a:spLocks noGrp="1"/>
          </p:cNvSpPr>
          <p:nvPr>
            <p:ph type="dt" sz="half" idx="2"/>
          </p:nvPr>
        </p:nvSpPr>
        <p:spPr/>
        <p:txBody>
          <a:bodyPr/>
          <a:lstStyle/>
          <a:p>
            <a:fld id="{9D6839C9-CB5D-4E81-8012-7496C9A842A5}" type="datetimeFigureOut">
              <a:rPr lang="en-US" smtClean="0"/>
              <a:t>11/7/2009</a:t>
            </a:fld>
            <a:endParaRPr lang="en-US"/>
          </a:p>
        </p:txBody>
      </p:sp>
      <p:sp>
        <p:nvSpPr>
          <p:cNvPr id="5" name="Footer Placeholder 4" title=""/>
          <p:cNvSpPr>
            <a:spLocks noGrp="1"/>
          </p:cNvSpPr>
          <p:nvPr>
            <p:ph type="ftr" sz="quarter" idx="3"/>
          </p:nvPr>
        </p:nvSpPr>
        <p:spPr/>
        <p:txBody>
          <a:bodyPr/>
          <a:lstStyle/>
          <a:p>
            <a:endParaRPr lang="en-US"/>
          </a:p>
        </p:txBody>
      </p:sp>
      <p:sp>
        <p:nvSpPr>
          <p:cNvPr id="6" name="Slide Number Placeholder 5" title=""/>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2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ntent with Caption" type="objTx">
  <p:cSld name="OBJECT_WITH_CAPTION_TEXT">
    <p:spTree>
      <p:nvGrpSpPr>
        <p:cNvPr id="1" name="Shape 61"/>
        <p:cNvGrpSpPr/>
        <p:nvPr/>
      </p:nvGrpSpPr>
      <p:grpSpPr>
        <a:xfrm>
          <a:off x="0" y="0"/>
          <a:ext cx="0" cy="0"/>
        </a:xfrm>
      </p:grpSpPr>
      <p:sp>
        <p:nvSpPr>
          <p:cNvPr id="62" name="Google Shape;62;p8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63" name="Google Shape;63;p8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ct val="0"/>
              </a:spcAft>
              <a:buClr>
                <a:schemeClr val="dk1"/>
              </a:buClr>
              <a:buSzPts val="3200"/>
              <a:buChar char="•"/>
              <a:defRPr sz="3200"/>
            </a:lvl1pPr>
            <a:lvl2pPr marL="914400" lvl="1" indent="-406400" algn="l">
              <a:lnSpc>
                <a:spcPct val="90000"/>
              </a:lnSpc>
              <a:spcBef>
                <a:spcPts val="500"/>
              </a:spcBef>
              <a:spcAft>
                <a:spcPct val="0"/>
              </a:spcAft>
              <a:buClr>
                <a:schemeClr val="dk1"/>
              </a:buClr>
              <a:buSzPts val="2800"/>
              <a:buChar char="•"/>
              <a:defRPr sz="2800"/>
            </a:lvl2pPr>
            <a:lvl3pPr marL="1371600" lvl="2" indent="-381000" algn="l">
              <a:lnSpc>
                <a:spcPct val="90000"/>
              </a:lnSpc>
              <a:spcBef>
                <a:spcPts val="500"/>
              </a:spcBef>
              <a:spcAft>
                <a:spcPct val="0"/>
              </a:spcAft>
              <a:buClr>
                <a:schemeClr val="dk1"/>
              </a:buClr>
              <a:buSzPts val="2400"/>
              <a:buChar char="•"/>
              <a:defRPr sz="2400"/>
            </a:lvl3pPr>
            <a:lvl4pPr marL="1828800" lvl="3" indent="-355600" algn="l">
              <a:lnSpc>
                <a:spcPct val="90000"/>
              </a:lnSpc>
              <a:spcBef>
                <a:spcPts val="500"/>
              </a:spcBef>
              <a:spcAft>
                <a:spcPct val="0"/>
              </a:spcAft>
              <a:buClr>
                <a:schemeClr val="dk1"/>
              </a:buClr>
              <a:buSzPts val="2000"/>
              <a:buChar char="•"/>
              <a:defRPr sz="2000"/>
            </a:lvl4pPr>
            <a:lvl5pPr marL="2286000" lvl="4" indent="-355600" algn="l">
              <a:lnSpc>
                <a:spcPct val="90000"/>
              </a:lnSpc>
              <a:spcBef>
                <a:spcPts val="500"/>
              </a:spcBef>
              <a:spcAft>
                <a:spcPct val="0"/>
              </a:spcAft>
              <a:buClr>
                <a:schemeClr val="dk1"/>
              </a:buClr>
              <a:buSzPts val="2000"/>
              <a:buChar char="•"/>
              <a:defRPr sz="2000"/>
            </a:lvl5pPr>
            <a:lvl6pPr marL="2743200" lvl="5" indent="-355600" algn="l">
              <a:lnSpc>
                <a:spcPct val="90000"/>
              </a:lnSpc>
              <a:spcBef>
                <a:spcPts val="500"/>
              </a:spcBef>
              <a:spcAft>
                <a:spcPct val="0"/>
              </a:spcAft>
              <a:buClr>
                <a:schemeClr val="dk1"/>
              </a:buClr>
              <a:buSzPts val="2000"/>
              <a:buChar char="•"/>
              <a:defRPr sz="2000"/>
            </a:lvl6pPr>
            <a:lvl7pPr marL="3200400" lvl="6" indent="-355600" algn="l">
              <a:lnSpc>
                <a:spcPct val="90000"/>
              </a:lnSpc>
              <a:spcBef>
                <a:spcPts val="500"/>
              </a:spcBef>
              <a:spcAft>
                <a:spcPct val="0"/>
              </a:spcAft>
              <a:buClr>
                <a:schemeClr val="dk1"/>
              </a:buClr>
              <a:buSzPts val="2000"/>
              <a:buChar char="•"/>
              <a:defRPr sz="2000"/>
            </a:lvl7pPr>
            <a:lvl8pPr marL="3657600" lvl="7" indent="-355600" algn="l">
              <a:lnSpc>
                <a:spcPct val="90000"/>
              </a:lnSpc>
              <a:spcBef>
                <a:spcPts val="500"/>
              </a:spcBef>
              <a:spcAft>
                <a:spcPct val="0"/>
              </a:spcAft>
              <a:buClr>
                <a:schemeClr val="dk1"/>
              </a:buClr>
              <a:buSzPts val="2000"/>
              <a:buChar char="•"/>
              <a:defRPr sz="2000"/>
            </a:lvl8pPr>
            <a:lvl9pPr marL="4114800" lvl="8" indent="-355600" algn="l">
              <a:lnSpc>
                <a:spcPct val="90000"/>
              </a:lnSpc>
              <a:spcBef>
                <a:spcPts val="500"/>
              </a:spcBef>
              <a:spcAft>
                <a:spcPct val="0"/>
              </a:spcAft>
              <a:buClr>
                <a:schemeClr val="dk1"/>
              </a:buClr>
              <a:buSzPts val="2000"/>
              <a:buChar char="•"/>
              <a:defRPr sz="2000"/>
            </a:lvl9pPr>
          </a:lstStyle>
          <a:p>
            <a:endParaRPr/>
          </a:p>
        </p:txBody>
      </p:sp>
      <p:sp>
        <p:nvSpPr>
          <p:cNvPr id="64" name="Google Shape;64;p8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65" name="Google Shape;65;p8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6" name="Google Shape;66;p8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7" name="Google Shape;67;p8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2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Picture with Caption" type="picTx">
  <p:cSld name="PICTURE_WITH_CAPTION_TEXT">
    <p:spTree>
      <p:nvGrpSpPr>
        <p:cNvPr id="1" name="Shape 68"/>
        <p:cNvGrpSpPr/>
        <p:nvPr/>
      </p:nvGrpSpPr>
      <p:grpSpPr>
        <a:xfrm>
          <a:off x="0" y="0"/>
          <a:ext cx="0" cy="0"/>
        </a:xfrm>
      </p:grpSpPr>
      <p:sp>
        <p:nvSpPr>
          <p:cNvPr id="69" name="Google Shape;69;p8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0" name="Google Shape;70;p88"/>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1" name="Google Shape;71;p8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72" name="Google Shape;72;p8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3" name="Google Shape;73;p8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4" name="Google Shape;74;p8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2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Vertical Text" type="vertTx">
  <p:cSld name="VERTICAL_TEXT">
    <p:spTree>
      <p:nvGrpSpPr>
        <p:cNvPr id="1" name="Shape 75"/>
        <p:cNvGrpSpPr/>
        <p:nvPr/>
      </p:nvGrpSpPr>
      <p:grpSpPr>
        <a:xfrm>
          <a:off x="0" y="0"/>
          <a:ext cx="0" cy="0"/>
        </a:xfrm>
      </p:grpSpPr>
      <p:sp>
        <p:nvSpPr>
          <p:cNvPr id="76" name="Google Shape;76;p8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7" name="Google Shape;77;p8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78" name="Google Shape;78;p8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9" name="Google Shape;79;p8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0" name="Google Shape;80;p8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2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Vertical Title and Text" type="vertTitleAndTx">
  <p:cSld name="VERTICAL_TITLE_AND_VERTICAL_TEXT">
    <p:spTree>
      <p:nvGrpSpPr>
        <p:cNvPr id="1" name="Shape 81"/>
        <p:cNvGrpSpPr/>
        <p:nvPr/>
      </p:nvGrpSpPr>
      <p:grpSpPr>
        <a:xfrm>
          <a:off x="0" y="0"/>
          <a:ext cx="0" cy="0"/>
        </a:xfrm>
      </p:grpSpPr>
      <p:sp>
        <p:nvSpPr>
          <p:cNvPr id="82" name="Google Shape;82;p9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83" name="Google Shape;83;p9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84" name="Google Shape;84;p9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5" name="Google Shape;85;p9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6" name="Google Shape;86;p9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2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1_Титульный слайд">
  <p:cSld name="1_Титульный слайд">
    <p:spTree>
      <p:nvGrpSpPr>
        <p:cNvPr id="1" name="Shape 87"/>
        <p:cNvGrpSpPr/>
        <p:nvPr/>
      </p:nvGrpSpPr>
      <p:grpSpPr>
        <a:xfrm>
          <a:off x="0" y="0"/>
          <a:ext cx="0" cy="0"/>
        </a:xfrm>
      </p:grpSpPr>
      <p:sp>
        <p:nvSpPr>
          <p:cNvPr id="88" name="Google Shape;88;p91"/>
          <p:cNvSpPr/>
          <p:nvPr/>
        </p:nvSpPr>
        <p:spPr>
          <a:xfrm>
            <a:off x="-19050" y="1905000"/>
            <a:ext cx="12211051" cy="4953000"/>
          </a:xfrm>
          <a:prstGeom prst="rect">
            <a:avLst/>
          </a:prstGeom>
          <a:solidFill>
            <a:srgbClr val="D8D8D8"/>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89" name="Google Shape;89;p91"/>
          <p:cNvSpPr/>
          <p:nvPr/>
        </p:nvSpPr>
        <p:spPr>
          <a:xfrm>
            <a:off x="-19050" y="0"/>
            <a:ext cx="12211050" cy="4438650"/>
          </a:xfrm>
          <a:custGeom>
            <a:rect l="l" t="t" r="r" b="b"/>
            <a:pathLst>
              <a:path w="12211050" h="4438650" extrusionOk="0">
                <a:moveTo>
                  <a:pt x="19050" y="0"/>
                </a:moveTo>
                <a:lnTo>
                  <a:pt x="12211050" y="0"/>
                </a:lnTo>
                <a:lnTo>
                  <a:pt x="12211050" y="4438650"/>
                </a:lnTo>
                <a:lnTo>
                  <a:pt x="0" y="3219450"/>
                </a:lnTo>
                <a:lnTo>
                  <a:pt x="19050" y="0"/>
                </a:lnTo>
                <a:close/>
              </a:path>
            </a:pathLst>
          </a:custGeom>
          <a:solidFill>
            <a:srgbClr val="171616"/>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0" name="Google Shape;90;p91"/>
          <p:cNvSpPr/>
          <p:nvPr/>
        </p:nvSpPr>
        <p:spPr>
          <a:xfrm>
            <a:off x="1085850" y="1009650"/>
            <a:ext cx="10020300" cy="5238750"/>
          </a:xfrm>
          <a:prstGeom prst="rect">
            <a:avLst/>
          </a:prstGeom>
          <a:solidFill>
            <a:schemeClr val="lt1"/>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1" name="Google Shape;91;p91"/>
          <p:cNvSpPr>
            <a:spLocks noGrp="1"/>
          </p:cNvSpPr>
          <p:nvPr>
            <p:ph type="pic" idx="2"/>
          </p:nvPr>
        </p:nvSpPr>
        <p:spPr>
          <a:xfrm>
            <a:off x="1847850" y="2819400"/>
            <a:ext cx="8496300" cy="280035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p:timing/>
</p:sldLayout>
</file>

<file path=ppt/slideLayouts/slideLayout2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Content" type="obj">
  <p:cSld name="OBJECT">
    <p:spTree>
      <p:nvGrpSpPr>
        <p:cNvPr id="1" name="Shape 15"/>
        <p:cNvGrpSpPr/>
        <p:nvPr/>
      </p:nvGrpSpPr>
      <p:grpSpPr>
        <a:xfrm>
          <a:off x="0" y="0"/>
          <a:ext cx="0" cy="0"/>
        </a:xfrm>
      </p:grpSpPr>
      <p:sp>
        <p:nvSpPr>
          <p:cNvPr id="16" name="Google Shape;16;p7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17" name="Google Shape;17;p7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18" name="Google Shape;18;p7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19" name="Google Shape;19;p7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0" name="Google Shape;20;p7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2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ntent" type="objOnly">
  <p:cSld name="OBJECT_ONLY">
    <p:spTree>
      <p:nvGrpSpPr>
        <p:cNvPr id="1" name="Shape 21"/>
        <p:cNvGrpSpPr/>
        <p:nvPr/>
      </p:nvGrpSpPr>
      <p:grpSpPr>
        <a:xfrm>
          <a:off x="0" y="0"/>
          <a:ext cx="0" cy="0"/>
        </a:xfrm>
      </p:grpSpPr>
      <p:sp>
        <p:nvSpPr>
          <p:cNvPr id="22" name="Google Shape;22;p80"/>
          <p:cNvSpPr txBox="1">
            <a:spLocks noGrp="1"/>
          </p:cNvSpPr>
          <p:nvPr>
            <p:ph type="body" idx="1"/>
          </p:nvPr>
        </p:nvSpPr>
        <p:spPr>
          <a:xfrm>
            <a:off x="609600" y="274639"/>
            <a:ext cx="10972800" cy="58515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23" name="Google Shape;23;p8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spcBef>
                <a:spcPct val="0"/>
              </a:spcBef>
              <a:buNone/>
              <a:defRPr sz="1200">
                <a:solidFill>
                  <a:srgbClr val="888888"/>
                </a:solidFill>
                <a:latin typeface="Calibri"/>
                <a:ea typeface="Calibri"/>
                <a:cs typeface="Calibri"/>
                <a:sym typeface="Calibri"/>
              </a:defRPr>
            </a:lvl1pPr>
            <a:lvl2pPr marL="0" marR="0" lvl="1" indent="0" algn="r">
              <a:spcBef>
                <a:spcPct val="0"/>
              </a:spcBef>
              <a:buNone/>
              <a:defRPr sz="1200">
                <a:solidFill>
                  <a:srgbClr val="888888"/>
                </a:solidFill>
                <a:latin typeface="Calibri"/>
                <a:ea typeface="Calibri"/>
                <a:cs typeface="Calibri"/>
                <a:sym typeface="Calibri"/>
              </a:defRPr>
            </a:lvl2pPr>
            <a:lvl3pPr marL="0" marR="0" lvl="2" indent="0" algn="r">
              <a:spcBef>
                <a:spcPct val="0"/>
              </a:spcBef>
              <a:buNone/>
              <a:defRPr sz="1200">
                <a:solidFill>
                  <a:srgbClr val="888888"/>
                </a:solidFill>
                <a:latin typeface="Calibri"/>
                <a:ea typeface="Calibri"/>
                <a:cs typeface="Calibri"/>
                <a:sym typeface="Calibri"/>
              </a:defRPr>
            </a:lvl3pPr>
            <a:lvl4pPr marL="0" marR="0" lvl="3" indent="0" algn="r">
              <a:spcBef>
                <a:spcPct val="0"/>
              </a:spcBef>
              <a:buNone/>
              <a:defRPr sz="1200">
                <a:solidFill>
                  <a:srgbClr val="888888"/>
                </a:solidFill>
                <a:latin typeface="Calibri"/>
                <a:ea typeface="Calibri"/>
                <a:cs typeface="Calibri"/>
                <a:sym typeface="Calibri"/>
              </a:defRPr>
            </a:lvl4pPr>
            <a:lvl5pPr marL="0" marR="0" lvl="4" indent="0" algn="r">
              <a:spcBef>
                <a:spcPct val="0"/>
              </a:spcBef>
              <a:buNone/>
              <a:defRPr sz="1200">
                <a:solidFill>
                  <a:srgbClr val="888888"/>
                </a:solidFill>
                <a:latin typeface="Calibri"/>
                <a:ea typeface="Calibri"/>
                <a:cs typeface="Calibri"/>
                <a:sym typeface="Calibri"/>
              </a:defRPr>
            </a:lvl5pPr>
            <a:lvl6pPr marL="0" marR="0" lvl="5" indent="0" algn="r">
              <a:spcBef>
                <a:spcPct val="0"/>
              </a:spcBef>
              <a:buNone/>
              <a:defRPr sz="1200">
                <a:solidFill>
                  <a:srgbClr val="888888"/>
                </a:solidFill>
                <a:latin typeface="Calibri"/>
                <a:ea typeface="Calibri"/>
                <a:cs typeface="Calibri"/>
                <a:sym typeface="Calibri"/>
              </a:defRPr>
            </a:lvl6pPr>
            <a:lvl7pPr marL="0" marR="0" lvl="6" indent="0" algn="r">
              <a:spcBef>
                <a:spcPct val="0"/>
              </a:spcBef>
              <a:buNone/>
              <a:defRPr sz="1200">
                <a:solidFill>
                  <a:srgbClr val="888888"/>
                </a:solidFill>
                <a:latin typeface="Calibri"/>
                <a:ea typeface="Calibri"/>
                <a:cs typeface="Calibri"/>
                <a:sym typeface="Calibri"/>
              </a:defRPr>
            </a:lvl7pPr>
            <a:lvl8pPr marL="0" marR="0" lvl="7" indent="0" algn="r">
              <a:spcBef>
                <a:spcPct val="0"/>
              </a:spcBef>
              <a:buNone/>
              <a:defRPr sz="1200">
                <a:solidFill>
                  <a:srgbClr val="888888"/>
                </a:solidFill>
                <a:latin typeface="Calibri"/>
                <a:ea typeface="Calibri"/>
                <a:cs typeface="Calibri"/>
                <a:sym typeface="Calibri"/>
              </a:defRPr>
            </a:lvl8pPr>
            <a:lvl9pPr marL="0" marR="0" lvl="8" indent="0" algn="r">
              <a:spcBef>
                <a:spcPct val="0"/>
              </a:spcBef>
              <a:buNone/>
              <a:defRPr sz="1200">
                <a:solidFill>
                  <a:srgbClr val="888888"/>
                </a:solidFill>
                <a:latin typeface="Calibri"/>
                <a:ea typeface="Calibri"/>
                <a:cs typeface="Calibri"/>
                <a:sym typeface="Calibri"/>
              </a:defRPr>
            </a:lvl9pPr>
          </a:lstStyle>
          <a:p>
            <a:pPr marL="0" lvl="0" indent="0" algn="r" rtl="0">
              <a:spcBef>
                <a:spcPct val="0"/>
              </a:spcBef>
              <a:spcAft>
                <a:spcPct val="0"/>
              </a:spcAft>
              <a:buNone/>
            </a:pPr>
            <a:r>
              <a:rPr lang="en-US"/>
              <a:t>1.</a:t>
            </a:r>
            <a:fld id="{00000000-1234-1234-1234-123412341234}" type="slidenum">
              <a:rPr lang="en-US"/>
              <a:t>‹#›</a:t>
            </a:fld>
            <a:endParaRPr/>
          </a:p>
        </p:txBody>
      </p:sp>
    </p:spTree>
  </p:cSld>
  <p:clrMapOvr>
    <a:masterClrMapping/>
  </p:clrMapOvr>
  <p:transition/>
  <p:timing/>
</p:sldLayout>
</file>

<file path=ppt/slideLayouts/slideLayout2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Blank" type="blank">
  <p:cSld name="BLANK">
    <p:spTree>
      <p:nvGrpSpPr>
        <p:cNvPr id="1" name="Shape 24"/>
        <p:cNvGrpSpPr/>
        <p:nvPr/>
      </p:nvGrpSpPr>
      <p:grpSpPr>
        <a:xfrm>
          <a:off x="0" y="0"/>
          <a:ext cx="0" cy="0"/>
        </a:xfrm>
      </p:grpSpPr>
      <p:sp>
        <p:nvSpPr>
          <p:cNvPr id="25" name="Google Shape;25;p8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6" name="Google Shape;26;p8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7" name="Google Shape;27;p8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2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Slide" type="title">
  <p:cSld name="TITLE">
    <p:spTree>
      <p:nvGrpSpPr>
        <p:cNvPr id="1" name="Shape 28"/>
        <p:cNvGrpSpPr/>
        <p:nvPr/>
      </p:nvGrpSpPr>
      <p:grpSpPr>
        <a:xfrm>
          <a:off x="0" y="0"/>
          <a:ext cx="0" cy="0"/>
        </a:xfrm>
      </p:grpSpPr>
      <p:sp>
        <p:nvSpPr>
          <p:cNvPr id="29" name="Google Shape;29;p8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0" name="Google Shape;30;p8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ct val="0"/>
              </a:spcAft>
              <a:buClr>
                <a:schemeClr val="dk1"/>
              </a:buClr>
              <a:buSzPts val="2400"/>
              <a:buNone/>
              <a:defRPr sz="2400"/>
            </a:lvl1pPr>
            <a:lvl2pPr lvl="1" algn="ctr">
              <a:lnSpc>
                <a:spcPct val="90000"/>
              </a:lnSpc>
              <a:spcBef>
                <a:spcPts val="500"/>
              </a:spcBef>
              <a:spcAft>
                <a:spcPct val="0"/>
              </a:spcAft>
              <a:buClr>
                <a:schemeClr val="dk1"/>
              </a:buClr>
              <a:buSzPts val="2000"/>
              <a:buNone/>
              <a:defRPr sz="2000"/>
            </a:lvl2pPr>
            <a:lvl3pPr lvl="2" algn="ctr">
              <a:lnSpc>
                <a:spcPct val="90000"/>
              </a:lnSpc>
              <a:spcBef>
                <a:spcPts val="500"/>
              </a:spcBef>
              <a:spcAft>
                <a:spcPct val="0"/>
              </a:spcAft>
              <a:buClr>
                <a:schemeClr val="dk1"/>
              </a:buClr>
              <a:buSzPts val="1800"/>
              <a:buNone/>
              <a:defRPr sz="1800"/>
            </a:lvl3pPr>
            <a:lvl4pPr lvl="3" algn="ctr">
              <a:lnSpc>
                <a:spcPct val="90000"/>
              </a:lnSpc>
              <a:spcBef>
                <a:spcPts val="500"/>
              </a:spcBef>
              <a:spcAft>
                <a:spcPct val="0"/>
              </a:spcAft>
              <a:buClr>
                <a:schemeClr val="dk1"/>
              </a:buClr>
              <a:buSzPts val="1600"/>
              <a:buNone/>
              <a:defRPr sz="1600"/>
            </a:lvl4pPr>
            <a:lvl5pPr lvl="4" algn="ctr">
              <a:lnSpc>
                <a:spcPct val="90000"/>
              </a:lnSpc>
              <a:spcBef>
                <a:spcPts val="500"/>
              </a:spcBef>
              <a:spcAft>
                <a:spcPct val="0"/>
              </a:spcAft>
              <a:buClr>
                <a:schemeClr val="dk1"/>
              </a:buClr>
              <a:buSzPts val="1600"/>
              <a:buNone/>
              <a:defRPr sz="1600"/>
            </a:lvl5pPr>
            <a:lvl6pPr lvl="5" algn="ctr">
              <a:lnSpc>
                <a:spcPct val="90000"/>
              </a:lnSpc>
              <a:spcBef>
                <a:spcPts val="500"/>
              </a:spcBef>
              <a:spcAft>
                <a:spcPct val="0"/>
              </a:spcAft>
              <a:buClr>
                <a:schemeClr val="dk1"/>
              </a:buClr>
              <a:buSzPts val="1600"/>
              <a:buNone/>
              <a:defRPr sz="1600"/>
            </a:lvl6pPr>
            <a:lvl7pPr lvl="6" algn="ctr">
              <a:lnSpc>
                <a:spcPct val="90000"/>
              </a:lnSpc>
              <a:spcBef>
                <a:spcPts val="500"/>
              </a:spcBef>
              <a:spcAft>
                <a:spcPct val="0"/>
              </a:spcAft>
              <a:buClr>
                <a:schemeClr val="dk1"/>
              </a:buClr>
              <a:buSzPts val="1600"/>
              <a:buNone/>
              <a:defRPr sz="1600"/>
            </a:lvl7pPr>
            <a:lvl8pPr lvl="7" algn="ctr">
              <a:lnSpc>
                <a:spcPct val="90000"/>
              </a:lnSpc>
              <a:spcBef>
                <a:spcPts val="500"/>
              </a:spcBef>
              <a:spcAft>
                <a:spcPct val="0"/>
              </a:spcAft>
              <a:buClr>
                <a:schemeClr val="dk1"/>
              </a:buClr>
              <a:buSzPts val="1600"/>
              <a:buNone/>
              <a:defRPr sz="1600"/>
            </a:lvl8pPr>
            <a:lvl9pPr lvl="8" algn="ctr">
              <a:lnSpc>
                <a:spcPct val="90000"/>
              </a:lnSpc>
              <a:spcBef>
                <a:spcPts val="500"/>
              </a:spcBef>
              <a:spcAft>
                <a:spcPct val="0"/>
              </a:spcAft>
              <a:buClr>
                <a:schemeClr val="dk1"/>
              </a:buClr>
              <a:buSzPts val="1600"/>
              <a:buNone/>
              <a:defRPr sz="1600"/>
            </a:lvl9pPr>
          </a:lstStyle>
          <a:p>
            <a:endParaRPr/>
          </a:p>
        </p:txBody>
      </p:sp>
      <p:sp>
        <p:nvSpPr>
          <p:cNvPr id="31" name="Google Shape;31;p8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2" name="Google Shape;32;p8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3" name="Google Shape;33;p8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2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Section Header" type="secHead">
  <p:cSld name="SECTION_HEADER">
    <p:spTree>
      <p:nvGrpSpPr>
        <p:cNvPr id="1" name="Shape 34"/>
        <p:cNvGrpSpPr/>
        <p:nvPr/>
      </p:nvGrpSpPr>
      <p:grpSpPr>
        <a:xfrm>
          <a:off x="0" y="0"/>
          <a:ext cx="0" cy="0"/>
        </a:xfrm>
      </p:grpSpPr>
      <p:sp>
        <p:nvSpPr>
          <p:cNvPr id="35" name="Google Shape;35;p8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6" name="Google Shape;36;p8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rgbClr val="888888"/>
              </a:buClr>
              <a:buSzPts val="2400"/>
              <a:buNone/>
              <a:defRPr sz="2400">
                <a:solidFill>
                  <a:srgbClr val="888888"/>
                </a:solidFill>
              </a:defRPr>
            </a:lvl1pPr>
            <a:lvl2pPr marL="914400" lvl="1" indent="-228600" algn="l">
              <a:lnSpc>
                <a:spcPct val="90000"/>
              </a:lnSpc>
              <a:spcBef>
                <a:spcPts val="500"/>
              </a:spcBef>
              <a:spcAft>
                <a:spcPct val="0"/>
              </a:spcAft>
              <a:buClr>
                <a:srgbClr val="888888"/>
              </a:buClr>
              <a:buSzPts val="2000"/>
              <a:buNone/>
              <a:defRPr sz="2000">
                <a:solidFill>
                  <a:srgbClr val="888888"/>
                </a:solidFill>
              </a:defRPr>
            </a:lvl2pPr>
            <a:lvl3pPr marL="1371600" lvl="2" indent="-228600" algn="l">
              <a:lnSpc>
                <a:spcPct val="90000"/>
              </a:lnSpc>
              <a:spcBef>
                <a:spcPts val="500"/>
              </a:spcBef>
              <a:spcAft>
                <a:spcPct val="0"/>
              </a:spcAft>
              <a:buClr>
                <a:srgbClr val="888888"/>
              </a:buClr>
              <a:buSzPts val="1800"/>
              <a:buNone/>
              <a:defRPr sz="1800">
                <a:solidFill>
                  <a:srgbClr val="888888"/>
                </a:solidFill>
              </a:defRPr>
            </a:lvl3pPr>
            <a:lvl4pPr marL="1828800" lvl="3" indent="-228600" algn="l">
              <a:lnSpc>
                <a:spcPct val="90000"/>
              </a:lnSpc>
              <a:spcBef>
                <a:spcPts val="500"/>
              </a:spcBef>
              <a:spcAft>
                <a:spcPct val="0"/>
              </a:spcAft>
              <a:buClr>
                <a:srgbClr val="888888"/>
              </a:buClr>
              <a:buSzPts val="1600"/>
              <a:buNone/>
              <a:defRPr sz="1600">
                <a:solidFill>
                  <a:srgbClr val="888888"/>
                </a:solidFill>
              </a:defRPr>
            </a:lvl4pPr>
            <a:lvl5pPr marL="2286000" lvl="4" indent="-228600" algn="l">
              <a:lnSpc>
                <a:spcPct val="90000"/>
              </a:lnSpc>
              <a:spcBef>
                <a:spcPts val="500"/>
              </a:spcBef>
              <a:spcAft>
                <a:spcPct val="0"/>
              </a:spcAft>
              <a:buClr>
                <a:srgbClr val="888888"/>
              </a:buClr>
              <a:buSzPts val="1600"/>
              <a:buNone/>
              <a:defRPr sz="1600">
                <a:solidFill>
                  <a:srgbClr val="888888"/>
                </a:solidFill>
              </a:defRPr>
            </a:lvl5pPr>
            <a:lvl6pPr marL="2743200" lvl="5" indent="-228600" algn="l">
              <a:lnSpc>
                <a:spcPct val="90000"/>
              </a:lnSpc>
              <a:spcBef>
                <a:spcPts val="500"/>
              </a:spcBef>
              <a:spcAft>
                <a:spcPct val="0"/>
              </a:spcAft>
              <a:buClr>
                <a:srgbClr val="888888"/>
              </a:buClr>
              <a:buSzPts val="1600"/>
              <a:buNone/>
              <a:defRPr sz="1600">
                <a:solidFill>
                  <a:srgbClr val="888888"/>
                </a:solidFill>
              </a:defRPr>
            </a:lvl6pPr>
            <a:lvl7pPr marL="3200400" lvl="6" indent="-228600" algn="l">
              <a:lnSpc>
                <a:spcPct val="90000"/>
              </a:lnSpc>
              <a:spcBef>
                <a:spcPts val="500"/>
              </a:spcBef>
              <a:spcAft>
                <a:spcPct val="0"/>
              </a:spcAft>
              <a:buClr>
                <a:srgbClr val="888888"/>
              </a:buClr>
              <a:buSzPts val="1600"/>
              <a:buNone/>
              <a:defRPr sz="1600">
                <a:solidFill>
                  <a:srgbClr val="888888"/>
                </a:solidFill>
              </a:defRPr>
            </a:lvl7pPr>
            <a:lvl8pPr marL="3657600" lvl="7" indent="-228600" algn="l">
              <a:lnSpc>
                <a:spcPct val="90000"/>
              </a:lnSpc>
              <a:spcBef>
                <a:spcPts val="500"/>
              </a:spcBef>
              <a:spcAft>
                <a:spcPct val="0"/>
              </a:spcAft>
              <a:buClr>
                <a:srgbClr val="888888"/>
              </a:buClr>
              <a:buSzPts val="1600"/>
              <a:buNone/>
              <a:defRPr sz="1600">
                <a:solidFill>
                  <a:srgbClr val="888888"/>
                </a:solidFill>
              </a:defRPr>
            </a:lvl8pPr>
            <a:lvl9pPr marL="4114800" lvl="8" indent="-228600" algn="l">
              <a:lnSpc>
                <a:spcPct val="90000"/>
              </a:lnSpc>
              <a:spcBef>
                <a:spcPts val="500"/>
              </a:spcBef>
              <a:spcAft>
                <a:spcPct val="0"/>
              </a:spcAft>
              <a:buClr>
                <a:srgbClr val="888888"/>
              </a:buClr>
              <a:buSzPts val="1600"/>
              <a:buNone/>
              <a:defRPr sz="1600">
                <a:solidFill>
                  <a:srgbClr val="888888"/>
                </a:solidFill>
              </a:defRPr>
            </a:lvl9pPr>
          </a:lstStyle>
          <a:p>
            <a:endParaRPr/>
          </a:p>
        </p:txBody>
      </p:sp>
      <p:sp>
        <p:nvSpPr>
          <p:cNvPr id="37" name="Google Shape;37;p8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8" name="Google Shape;38;p8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9" name="Google Shape;39;p8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secHead" preserve="1">
  <p:cSld name="Section Header">
    <p:spTree>
      <p:nvGrpSpPr>
        <p:cNvPr id="1" name="" title=""/>
        <p:cNvGrpSpPr/>
        <p:nvPr/>
      </p:nvGrpSpPr>
      <p:grpSpPr>
        <a:xfrm>
          <a:off x="0" y="0"/>
          <a:ext cx="0" cy="0"/>
        </a:xfrm>
      </p:grpSpPr>
      <p:sp>
        <p:nvSpPr>
          <p:cNvPr id="2" name="Title 1" title=""/>
          <p:cNvSpPr>
            <a:spLocks noGrp="1"/>
          </p:cNvSpPr>
          <p:nvPr>
            <p:ph type="title"/>
          </p:nvPr>
        </p:nvSpPr>
        <p:spPr/>
        <p:txBody>
          <a:bodyPr anchor="t"/>
          <a:lstStyle>
            <a:lvl1pPr algn="l">
              <a:defRPr sz="4000" b="1" cap="all"/>
            </a:lvl1pPr>
          </a:lstStyle>
          <a:p>
            <a:r>
              <a:rPr lang="en-US" smtClean="0"/>
              <a:t>Click to edit Master title style</a:t>
            </a:r>
            <a:endParaRPr lang="en-US"/>
          </a:p>
        </p:txBody>
      </p:sp>
      <p:sp>
        <p:nvSpPr>
          <p:cNvPr id="3" name="Text Placeholder 2" title=""/>
          <p:cNvSpPr>
            <a:spLocks noGrp="1"/>
          </p:cNvSpPr>
          <p:nvPr>
            <p:ph type="body" idx="1"/>
          </p:nvPr>
        </p:nvSpPr>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r>
              <a:rPr lang="en-US" smtClean="0"/>
              <a:t>Click to edit Master text styles</a:t>
            </a:r>
          </a:p>
        </p:txBody>
      </p:sp>
      <p:sp>
        <p:nvSpPr>
          <p:cNvPr id="4" name="Date Placeholder 3" title=""/>
          <p:cNvSpPr>
            <a:spLocks noGrp="1"/>
          </p:cNvSpPr>
          <p:nvPr>
            <p:ph type="dt" sz="half" idx="2"/>
          </p:nvPr>
        </p:nvSpPr>
        <p:spPr/>
        <p:txBody>
          <a:bodyPr/>
          <a:lstStyle/>
          <a:p>
            <a:fld id="{911A72FD-56A0-4A2D-95F1-8D4A8F973B0F}" type="datetimeFigureOut">
              <a:rPr lang="en-US" smtClean="0"/>
              <a:t>11/7/2009</a:t>
            </a:fld>
            <a:endParaRPr lang="en-US"/>
          </a:p>
        </p:txBody>
      </p:sp>
      <p:sp>
        <p:nvSpPr>
          <p:cNvPr id="5" name="Footer Placeholder 4" title=""/>
          <p:cNvSpPr>
            <a:spLocks noGrp="1"/>
          </p:cNvSpPr>
          <p:nvPr>
            <p:ph type="ftr" sz="quarter" idx="3"/>
          </p:nvPr>
        </p:nvSpPr>
        <p:spPr/>
        <p:txBody>
          <a:bodyPr/>
          <a:lstStyle/>
          <a:p>
            <a:endParaRPr lang="en-US"/>
          </a:p>
        </p:txBody>
      </p:sp>
      <p:sp>
        <p:nvSpPr>
          <p:cNvPr id="6" name="Slide Number Placeholder 5" title=""/>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3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wo Content" type="twoObj">
  <p:cSld name="TWO_OBJECTS">
    <p:spTree>
      <p:nvGrpSpPr>
        <p:cNvPr id="1" name="Shape 40"/>
        <p:cNvGrpSpPr/>
        <p:nvPr/>
      </p:nvGrpSpPr>
      <p:grpSpPr>
        <a:xfrm>
          <a:off x="0" y="0"/>
          <a:ext cx="0" cy="0"/>
        </a:xfrm>
      </p:grpSpPr>
      <p:sp>
        <p:nvSpPr>
          <p:cNvPr id="41" name="Google Shape;41;p8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2" name="Google Shape;42;p8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3" name="Google Shape;43;p8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4" name="Google Shape;44;p8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5" name="Google Shape;45;p8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6" name="Google Shape;46;p8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3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mparison" type="twoTxTwoObj">
  <p:cSld name="TWO_OBJECTS_WITH_TEXT">
    <p:spTree>
      <p:nvGrpSpPr>
        <p:cNvPr id="1" name="Shape 47"/>
        <p:cNvGrpSpPr/>
        <p:nvPr/>
      </p:nvGrpSpPr>
      <p:grpSpPr>
        <a:xfrm>
          <a:off x="0" y="0"/>
          <a:ext cx="0" cy="0"/>
        </a:xfrm>
      </p:grpSpPr>
      <p:sp>
        <p:nvSpPr>
          <p:cNvPr id="48" name="Google Shape;48;p8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9" name="Google Shape;49;p8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0" name="Google Shape;50;p8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1" name="Google Shape;51;p8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2" name="Google Shape;52;p8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3" name="Google Shape;53;p8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4" name="Google Shape;54;p8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5" name="Google Shape;55;p8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3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Only" type="titleOnly">
  <p:cSld name="TITLE_ONLY">
    <p:spTree>
      <p:nvGrpSpPr>
        <p:cNvPr id="1" name="Shape 56"/>
        <p:cNvGrpSpPr/>
        <p:nvPr/>
      </p:nvGrpSpPr>
      <p:grpSpPr>
        <a:xfrm>
          <a:off x="0" y="0"/>
          <a:ext cx="0" cy="0"/>
        </a:xfrm>
      </p:grpSpPr>
      <p:sp>
        <p:nvSpPr>
          <p:cNvPr id="57" name="Google Shape;57;p8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58" name="Google Shape;58;p8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9" name="Google Shape;59;p8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0" name="Google Shape;60;p8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3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ntent with Caption" type="objTx">
  <p:cSld name="OBJECT_WITH_CAPTION_TEXT">
    <p:spTree>
      <p:nvGrpSpPr>
        <p:cNvPr id="1" name="Shape 61"/>
        <p:cNvGrpSpPr/>
        <p:nvPr/>
      </p:nvGrpSpPr>
      <p:grpSpPr>
        <a:xfrm>
          <a:off x="0" y="0"/>
          <a:ext cx="0" cy="0"/>
        </a:xfrm>
      </p:grpSpPr>
      <p:sp>
        <p:nvSpPr>
          <p:cNvPr id="62" name="Google Shape;62;p8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63" name="Google Shape;63;p8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ct val="0"/>
              </a:spcAft>
              <a:buClr>
                <a:schemeClr val="dk1"/>
              </a:buClr>
              <a:buSzPts val="3200"/>
              <a:buChar char="•"/>
              <a:defRPr sz="3200"/>
            </a:lvl1pPr>
            <a:lvl2pPr marL="914400" lvl="1" indent="-406400" algn="l">
              <a:lnSpc>
                <a:spcPct val="90000"/>
              </a:lnSpc>
              <a:spcBef>
                <a:spcPts val="500"/>
              </a:spcBef>
              <a:spcAft>
                <a:spcPct val="0"/>
              </a:spcAft>
              <a:buClr>
                <a:schemeClr val="dk1"/>
              </a:buClr>
              <a:buSzPts val="2800"/>
              <a:buChar char="•"/>
              <a:defRPr sz="2800"/>
            </a:lvl2pPr>
            <a:lvl3pPr marL="1371600" lvl="2" indent="-381000" algn="l">
              <a:lnSpc>
                <a:spcPct val="90000"/>
              </a:lnSpc>
              <a:spcBef>
                <a:spcPts val="500"/>
              </a:spcBef>
              <a:spcAft>
                <a:spcPct val="0"/>
              </a:spcAft>
              <a:buClr>
                <a:schemeClr val="dk1"/>
              </a:buClr>
              <a:buSzPts val="2400"/>
              <a:buChar char="•"/>
              <a:defRPr sz="2400"/>
            </a:lvl3pPr>
            <a:lvl4pPr marL="1828800" lvl="3" indent="-355600" algn="l">
              <a:lnSpc>
                <a:spcPct val="90000"/>
              </a:lnSpc>
              <a:spcBef>
                <a:spcPts val="500"/>
              </a:spcBef>
              <a:spcAft>
                <a:spcPct val="0"/>
              </a:spcAft>
              <a:buClr>
                <a:schemeClr val="dk1"/>
              </a:buClr>
              <a:buSzPts val="2000"/>
              <a:buChar char="•"/>
              <a:defRPr sz="2000"/>
            </a:lvl4pPr>
            <a:lvl5pPr marL="2286000" lvl="4" indent="-355600" algn="l">
              <a:lnSpc>
                <a:spcPct val="90000"/>
              </a:lnSpc>
              <a:spcBef>
                <a:spcPts val="500"/>
              </a:spcBef>
              <a:spcAft>
                <a:spcPct val="0"/>
              </a:spcAft>
              <a:buClr>
                <a:schemeClr val="dk1"/>
              </a:buClr>
              <a:buSzPts val="2000"/>
              <a:buChar char="•"/>
              <a:defRPr sz="2000"/>
            </a:lvl5pPr>
            <a:lvl6pPr marL="2743200" lvl="5" indent="-355600" algn="l">
              <a:lnSpc>
                <a:spcPct val="90000"/>
              </a:lnSpc>
              <a:spcBef>
                <a:spcPts val="500"/>
              </a:spcBef>
              <a:spcAft>
                <a:spcPct val="0"/>
              </a:spcAft>
              <a:buClr>
                <a:schemeClr val="dk1"/>
              </a:buClr>
              <a:buSzPts val="2000"/>
              <a:buChar char="•"/>
              <a:defRPr sz="2000"/>
            </a:lvl6pPr>
            <a:lvl7pPr marL="3200400" lvl="6" indent="-355600" algn="l">
              <a:lnSpc>
                <a:spcPct val="90000"/>
              </a:lnSpc>
              <a:spcBef>
                <a:spcPts val="500"/>
              </a:spcBef>
              <a:spcAft>
                <a:spcPct val="0"/>
              </a:spcAft>
              <a:buClr>
                <a:schemeClr val="dk1"/>
              </a:buClr>
              <a:buSzPts val="2000"/>
              <a:buChar char="•"/>
              <a:defRPr sz="2000"/>
            </a:lvl7pPr>
            <a:lvl8pPr marL="3657600" lvl="7" indent="-355600" algn="l">
              <a:lnSpc>
                <a:spcPct val="90000"/>
              </a:lnSpc>
              <a:spcBef>
                <a:spcPts val="500"/>
              </a:spcBef>
              <a:spcAft>
                <a:spcPct val="0"/>
              </a:spcAft>
              <a:buClr>
                <a:schemeClr val="dk1"/>
              </a:buClr>
              <a:buSzPts val="2000"/>
              <a:buChar char="•"/>
              <a:defRPr sz="2000"/>
            </a:lvl8pPr>
            <a:lvl9pPr marL="4114800" lvl="8" indent="-355600" algn="l">
              <a:lnSpc>
                <a:spcPct val="90000"/>
              </a:lnSpc>
              <a:spcBef>
                <a:spcPts val="500"/>
              </a:spcBef>
              <a:spcAft>
                <a:spcPct val="0"/>
              </a:spcAft>
              <a:buClr>
                <a:schemeClr val="dk1"/>
              </a:buClr>
              <a:buSzPts val="2000"/>
              <a:buChar char="•"/>
              <a:defRPr sz="2000"/>
            </a:lvl9pPr>
          </a:lstStyle>
          <a:p>
            <a:endParaRPr/>
          </a:p>
        </p:txBody>
      </p:sp>
      <p:sp>
        <p:nvSpPr>
          <p:cNvPr id="64" name="Google Shape;64;p8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65" name="Google Shape;65;p8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6" name="Google Shape;66;p8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7" name="Google Shape;67;p8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3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Picture with Caption" type="picTx">
  <p:cSld name="PICTURE_WITH_CAPTION_TEXT">
    <p:spTree>
      <p:nvGrpSpPr>
        <p:cNvPr id="1" name="Shape 68"/>
        <p:cNvGrpSpPr/>
        <p:nvPr/>
      </p:nvGrpSpPr>
      <p:grpSpPr>
        <a:xfrm>
          <a:off x="0" y="0"/>
          <a:ext cx="0" cy="0"/>
        </a:xfrm>
      </p:grpSpPr>
      <p:sp>
        <p:nvSpPr>
          <p:cNvPr id="69" name="Google Shape;69;p8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0" name="Google Shape;70;p88"/>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1" name="Google Shape;71;p8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72" name="Google Shape;72;p8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3" name="Google Shape;73;p8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4" name="Google Shape;74;p8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3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Vertical Text" type="vertTx">
  <p:cSld name="VERTICAL_TEXT">
    <p:spTree>
      <p:nvGrpSpPr>
        <p:cNvPr id="1" name="Shape 75"/>
        <p:cNvGrpSpPr/>
        <p:nvPr/>
      </p:nvGrpSpPr>
      <p:grpSpPr>
        <a:xfrm>
          <a:off x="0" y="0"/>
          <a:ext cx="0" cy="0"/>
        </a:xfrm>
      </p:grpSpPr>
      <p:sp>
        <p:nvSpPr>
          <p:cNvPr id="76" name="Google Shape;76;p8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7" name="Google Shape;77;p8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78" name="Google Shape;78;p8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9" name="Google Shape;79;p8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0" name="Google Shape;80;p8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3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Vertical Title and Text" type="vertTitleAndTx">
  <p:cSld name="VERTICAL_TITLE_AND_VERTICAL_TEXT">
    <p:spTree>
      <p:nvGrpSpPr>
        <p:cNvPr id="1" name="Shape 81"/>
        <p:cNvGrpSpPr/>
        <p:nvPr/>
      </p:nvGrpSpPr>
      <p:grpSpPr>
        <a:xfrm>
          <a:off x="0" y="0"/>
          <a:ext cx="0" cy="0"/>
        </a:xfrm>
      </p:grpSpPr>
      <p:sp>
        <p:nvSpPr>
          <p:cNvPr id="82" name="Google Shape;82;p9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83" name="Google Shape;83;p9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84" name="Google Shape;84;p9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5" name="Google Shape;85;p9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6" name="Google Shape;86;p9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3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1_Титульный слайд">
  <p:cSld name="1_Титульный слайд">
    <p:spTree>
      <p:nvGrpSpPr>
        <p:cNvPr id="1" name="Shape 87"/>
        <p:cNvGrpSpPr/>
        <p:nvPr/>
      </p:nvGrpSpPr>
      <p:grpSpPr>
        <a:xfrm>
          <a:off x="0" y="0"/>
          <a:ext cx="0" cy="0"/>
        </a:xfrm>
      </p:grpSpPr>
      <p:sp>
        <p:nvSpPr>
          <p:cNvPr id="88" name="Google Shape;88;p91"/>
          <p:cNvSpPr/>
          <p:nvPr/>
        </p:nvSpPr>
        <p:spPr>
          <a:xfrm>
            <a:off x="-19050" y="1905000"/>
            <a:ext cx="12211051" cy="4953000"/>
          </a:xfrm>
          <a:prstGeom prst="rect">
            <a:avLst/>
          </a:prstGeom>
          <a:solidFill>
            <a:srgbClr val="D8D8D8"/>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89" name="Google Shape;89;p91"/>
          <p:cNvSpPr/>
          <p:nvPr/>
        </p:nvSpPr>
        <p:spPr>
          <a:xfrm>
            <a:off x="-19050" y="0"/>
            <a:ext cx="12211050" cy="4438650"/>
          </a:xfrm>
          <a:custGeom>
            <a:rect l="l" t="t" r="r" b="b"/>
            <a:pathLst>
              <a:path w="12211050" h="4438650" extrusionOk="0">
                <a:moveTo>
                  <a:pt x="19050" y="0"/>
                </a:moveTo>
                <a:lnTo>
                  <a:pt x="12211050" y="0"/>
                </a:lnTo>
                <a:lnTo>
                  <a:pt x="12211050" y="4438650"/>
                </a:lnTo>
                <a:lnTo>
                  <a:pt x="0" y="3219450"/>
                </a:lnTo>
                <a:lnTo>
                  <a:pt x="19050" y="0"/>
                </a:lnTo>
                <a:close/>
              </a:path>
            </a:pathLst>
          </a:custGeom>
          <a:solidFill>
            <a:srgbClr val="171616"/>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0" name="Google Shape;90;p91"/>
          <p:cNvSpPr/>
          <p:nvPr/>
        </p:nvSpPr>
        <p:spPr>
          <a:xfrm>
            <a:off x="1085850" y="1009650"/>
            <a:ext cx="10020300" cy="5238750"/>
          </a:xfrm>
          <a:prstGeom prst="rect">
            <a:avLst/>
          </a:prstGeom>
          <a:solidFill>
            <a:schemeClr val="lt1"/>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1" name="Google Shape;91;p91"/>
          <p:cNvSpPr>
            <a:spLocks noGrp="1"/>
          </p:cNvSpPr>
          <p:nvPr>
            <p:ph type="pic" idx="2"/>
          </p:nvPr>
        </p:nvSpPr>
        <p:spPr>
          <a:xfrm>
            <a:off x="1847850" y="2819400"/>
            <a:ext cx="8496300" cy="280035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p:timing/>
</p:sldLayout>
</file>

<file path=ppt/slideLayouts/slideLayout3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Content" type="obj">
  <p:cSld name="OBJECT">
    <p:spTree>
      <p:nvGrpSpPr>
        <p:cNvPr id="1" name="Shape 15"/>
        <p:cNvGrpSpPr/>
        <p:nvPr/>
      </p:nvGrpSpPr>
      <p:grpSpPr>
        <a:xfrm>
          <a:off x="0" y="0"/>
          <a:ext cx="0" cy="0"/>
        </a:xfrm>
      </p:grpSpPr>
      <p:sp>
        <p:nvSpPr>
          <p:cNvPr id="16" name="Google Shape;16;p7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17" name="Google Shape;17;p7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18" name="Google Shape;18;p7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19" name="Google Shape;19;p7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0" name="Google Shape;20;p7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3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Blank" type="blank">
  <p:cSld name="BLANK">
    <p:spTree>
      <p:nvGrpSpPr>
        <p:cNvPr id="1" name="Shape 24"/>
        <p:cNvGrpSpPr/>
        <p:nvPr/>
      </p:nvGrpSpPr>
      <p:grpSpPr>
        <a:xfrm>
          <a:off x="0" y="0"/>
          <a:ext cx="0" cy="0"/>
        </a:xfrm>
      </p:grpSpPr>
      <p:sp>
        <p:nvSpPr>
          <p:cNvPr id="25" name="Google Shape;25;p8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6" name="Google Shape;26;p8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7" name="Google Shape;27;p8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woObj" preserve="1">
  <p:cSld name="Two Content">
    <p:spTree>
      <p:nvGrpSpPr>
        <p:cNvPr id="1" name="" title=""/>
        <p:cNvGrpSpPr/>
        <p:nvPr/>
      </p:nvGrpSpPr>
      <p:grpSpPr>
        <a:xfrm>
          <a:off x="0" y="0"/>
          <a:ext cx="0" cy="0"/>
        </a:xfrm>
      </p:grpSpPr>
      <p:sp>
        <p:nvSpPr>
          <p:cNvPr id="2" name="Title 1" title=""/>
          <p:cNvSpPr>
            <a:spLocks noGrp="1"/>
          </p:cNvSpPr>
          <p:nvPr>
            <p:ph type="title"/>
          </p:nvPr>
        </p:nvSpPr>
        <p:spPr/>
        <p:txBody>
          <a:bodyPr/>
          <a:lstStyle/>
          <a:p>
            <a:r>
              <a:rPr lang="en-US" smtClean="0"/>
              <a:t>Click to edit Master title style</a:t>
            </a:r>
            <a:endParaRPr lang="en-US"/>
          </a:p>
        </p:txBody>
      </p:sp>
      <p:sp>
        <p:nvSpPr>
          <p:cNvPr id="3" name="Content Placeholder 2" title=""/>
          <p:cNvSpPr>
            <a:spLocks noGrp="1"/>
          </p:cNvSpPr>
          <p:nvPr>
            <p:ph sz="half" idx="1"/>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title=""/>
          <p:cNvSpPr>
            <a:spLocks noGrp="1"/>
          </p:cNvSpPr>
          <p:nvPr>
            <p:ph sz="half" idx="2"/>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title=""/>
          <p:cNvSpPr>
            <a:spLocks noGrp="1"/>
          </p:cNvSpPr>
          <p:nvPr>
            <p:ph type="dt" sz="half" idx="3"/>
          </p:nvPr>
        </p:nvSpPr>
        <p:spPr/>
        <p:txBody>
          <a:bodyPr/>
          <a:lstStyle/>
          <a:p>
            <a:fld id="{C9CE2FF4-C1E8-4B77-A0BB-3F02EF038885}" type="datetimeFigureOut">
              <a:rPr lang="en-US" smtClean="0"/>
              <a:t>11/7/2009</a:t>
            </a:fld>
            <a:endParaRPr lang="en-US"/>
          </a:p>
        </p:txBody>
      </p:sp>
      <p:sp>
        <p:nvSpPr>
          <p:cNvPr id="6" name="Footer Placeholder 5" title=""/>
          <p:cNvSpPr>
            <a:spLocks noGrp="1"/>
          </p:cNvSpPr>
          <p:nvPr>
            <p:ph type="ftr" sz="quarter" idx="4"/>
          </p:nvPr>
        </p:nvSpPr>
        <p:spPr/>
        <p:txBody>
          <a:bodyPr/>
          <a:lstStyle/>
          <a:p>
            <a:endParaRPr lang="en-US"/>
          </a:p>
        </p:txBody>
      </p:sp>
      <p:sp>
        <p:nvSpPr>
          <p:cNvPr id="7" name="Slide Number Placeholder 6" title=""/>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4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Slide" type="title">
  <p:cSld name="TITLE">
    <p:spTree>
      <p:nvGrpSpPr>
        <p:cNvPr id="1" name="Shape 28"/>
        <p:cNvGrpSpPr/>
        <p:nvPr/>
      </p:nvGrpSpPr>
      <p:grpSpPr>
        <a:xfrm>
          <a:off x="0" y="0"/>
          <a:ext cx="0" cy="0"/>
        </a:xfrm>
      </p:grpSpPr>
      <p:sp>
        <p:nvSpPr>
          <p:cNvPr id="29" name="Google Shape;29;p8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0" name="Google Shape;30;p8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ct val="0"/>
              </a:spcAft>
              <a:buClr>
                <a:schemeClr val="dk1"/>
              </a:buClr>
              <a:buSzPts val="2400"/>
              <a:buNone/>
              <a:defRPr sz="2400"/>
            </a:lvl1pPr>
            <a:lvl2pPr lvl="1" algn="ctr">
              <a:lnSpc>
                <a:spcPct val="90000"/>
              </a:lnSpc>
              <a:spcBef>
                <a:spcPts val="500"/>
              </a:spcBef>
              <a:spcAft>
                <a:spcPct val="0"/>
              </a:spcAft>
              <a:buClr>
                <a:schemeClr val="dk1"/>
              </a:buClr>
              <a:buSzPts val="2000"/>
              <a:buNone/>
              <a:defRPr sz="2000"/>
            </a:lvl2pPr>
            <a:lvl3pPr lvl="2" algn="ctr">
              <a:lnSpc>
                <a:spcPct val="90000"/>
              </a:lnSpc>
              <a:spcBef>
                <a:spcPts val="500"/>
              </a:spcBef>
              <a:spcAft>
                <a:spcPct val="0"/>
              </a:spcAft>
              <a:buClr>
                <a:schemeClr val="dk1"/>
              </a:buClr>
              <a:buSzPts val="1800"/>
              <a:buNone/>
              <a:defRPr sz="1800"/>
            </a:lvl3pPr>
            <a:lvl4pPr lvl="3" algn="ctr">
              <a:lnSpc>
                <a:spcPct val="90000"/>
              </a:lnSpc>
              <a:spcBef>
                <a:spcPts val="500"/>
              </a:spcBef>
              <a:spcAft>
                <a:spcPct val="0"/>
              </a:spcAft>
              <a:buClr>
                <a:schemeClr val="dk1"/>
              </a:buClr>
              <a:buSzPts val="1600"/>
              <a:buNone/>
              <a:defRPr sz="1600"/>
            </a:lvl4pPr>
            <a:lvl5pPr lvl="4" algn="ctr">
              <a:lnSpc>
                <a:spcPct val="90000"/>
              </a:lnSpc>
              <a:spcBef>
                <a:spcPts val="500"/>
              </a:spcBef>
              <a:spcAft>
                <a:spcPct val="0"/>
              </a:spcAft>
              <a:buClr>
                <a:schemeClr val="dk1"/>
              </a:buClr>
              <a:buSzPts val="1600"/>
              <a:buNone/>
              <a:defRPr sz="1600"/>
            </a:lvl5pPr>
            <a:lvl6pPr lvl="5" algn="ctr">
              <a:lnSpc>
                <a:spcPct val="90000"/>
              </a:lnSpc>
              <a:spcBef>
                <a:spcPts val="500"/>
              </a:spcBef>
              <a:spcAft>
                <a:spcPct val="0"/>
              </a:spcAft>
              <a:buClr>
                <a:schemeClr val="dk1"/>
              </a:buClr>
              <a:buSzPts val="1600"/>
              <a:buNone/>
              <a:defRPr sz="1600"/>
            </a:lvl6pPr>
            <a:lvl7pPr lvl="6" algn="ctr">
              <a:lnSpc>
                <a:spcPct val="90000"/>
              </a:lnSpc>
              <a:spcBef>
                <a:spcPts val="500"/>
              </a:spcBef>
              <a:spcAft>
                <a:spcPct val="0"/>
              </a:spcAft>
              <a:buClr>
                <a:schemeClr val="dk1"/>
              </a:buClr>
              <a:buSzPts val="1600"/>
              <a:buNone/>
              <a:defRPr sz="1600"/>
            </a:lvl7pPr>
            <a:lvl8pPr lvl="7" algn="ctr">
              <a:lnSpc>
                <a:spcPct val="90000"/>
              </a:lnSpc>
              <a:spcBef>
                <a:spcPts val="500"/>
              </a:spcBef>
              <a:spcAft>
                <a:spcPct val="0"/>
              </a:spcAft>
              <a:buClr>
                <a:schemeClr val="dk1"/>
              </a:buClr>
              <a:buSzPts val="1600"/>
              <a:buNone/>
              <a:defRPr sz="1600"/>
            </a:lvl8pPr>
            <a:lvl9pPr lvl="8" algn="ctr">
              <a:lnSpc>
                <a:spcPct val="90000"/>
              </a:lnSpc>
              <a:spcBef>
                <a:spcPts val="500"/>
              </a:spcBef>
              <a:spcAft>
                <a:spcPct val="0"/>
              </a:spcAft>
              <a:buClr>
                <a:schemeClr val="dk1"/>
              </a:buClr>
              <a:buSzPts val="1600"/>
              <a:buNone/>
              <a:defRPr sz="1600"/>
            </a:lvl9pPr>
          </a:lstStyle>
          <a:p>
            <a:endParaRPr/>
          </a:p>
        </p:txBody>
      </p:sp>
      <p:sp>
        <p:nvSpPr>
          <p:cNvPr id="31" name="Google Shape;31;p8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2" name="Google Shape;32;p8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3" name="Google Shape;33;p8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4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Section Header" type="secHead">
  <p:cSld name="SECTION_HEADER">
    <p:spTree>
      <p:nvGrpSpPr>
        <p:cNvPr id="1" name="Shape 34"/>
        <p:cNvGrpSpPr/>
        <p:nvPr/>
      </p:nvGrpSpPr>
      <p:grpSpPr>
        <a:xfrm>
          <a:off x="0" y="0"/>
          <a:ext cx="0" cy="0"/>
        </a:xfrm>
      </p:grpSpPr>
      <p:sp>
        <p:nvSpPr>
          <p:cNvPr id="35" name="Google Shape;35;p8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6" name="Google Shape;36;p8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rgbClr val="888888"/>
              </a:buClr>
              <a:buSzPts val="2400"/>
              <a:buNone/>
              <a:defRPr sz="2400">
                <a:solidFill>
                  <a:srgbClr val="888888"/>
                </a:solidFill>
              </a:defRPr>
            </a:lvl1pPr>
            <a:lvl2pPr marL="914400" lvl="1" indent="-228600" algn="l">
              <a:lnSpc>
                <a:spcPct val="90000"/>
              </a:lnSpc>
              <a:spcBef>
                <a:spcPts val="500"/>
              </a:spcBef>
              <a:spcAft>
                <a:spcPct val="0"/>
              </a:spcAft>
              <a:buClr>
                <a:srgbClr val="888888"/>
              </a:buClr>
              <a:buSzPts val="2000"/>
              <a:buNone/>
              <a:defRPr sz="2000">
                <a:solidFill>
                  <a:srgbClr val="888888"/>
                </a:solidFill>
              </a:defRPr>
            </a:lvl2pPr>
            <a:lvl3pPr marL="1371600" lvl="2" indent="-228600" algn="l">
              <a:lnSpc>
                <a:spcPct val="90000"/>
              </a:lnSpc>
              <a:spcBef>
                <a:spcPts val="500"/>
              </a:spcBef>
              <a:spcAft>
                <a:spcPct val="0"/>
              </a:spcAft>
              <a:buClr>
                <a:srgbClr val="888888"/>
              </a:buClr>
              <a:buSzPts val="1800"/>
              <a:buNone/>
              <a:defRPr sz="1800">
                <a:solidFill>
                  <a:srgbClr val="888888"/>
                </a:solidFill>
              </a:defRPr>
            </a:lvl3pPr>
            <a:lvl4pPr marL="1828800" lvl="3" indent="-228600" algn="l">
              <a:lnSpc>
                <a:spcPct val="90000"/>
              </a:lnSpc>
              <a:spcBef>
                <a:spcPts val="500"/>
              </a:spcBef>
              <a:spcAft>
                <a:spcPct val="0"/>
              </a:spcAft>
              <a:buClr>
                <a:srgbClr val="888888"/>
              </a:buClr>
              <a:buSzPts val="1600"/>
              <a:buNone/>
              <a:defRPr sz="1600">
                <a:solidFill>
                  <a:srgbClr val="888888"/>
                </a:solidFill>
              </a:defRPr>
            </a:lvl4pPr>
            <a:lvl5pPr marL="2286000" lvl="4" indent="-228600" algn="l">
              <a:lnSpc>
                <a:spcPct val="90000"/>
              </a:lnSpc>
              <a:spcBef>
                <a:spcPts val="500"/>
              </a:spcBef>
              <a:spcAft>
                <a:spcPct val="0"/>
              </a:spcAft>
              <a:buClr>
                <a:srgbClr val="888888"/>
              </a:buClr>
              <a:buSzPts val="1600"/>
              <a:buNone/>
              <a:defRPr sz="1600">
                <a:solidFill>
                  <a:srgbClr val="888888"/>
                </a:solidFill>
              </a:defRPr>
            </a:lvl5pPr>
            <a:lvl6pPr marL="2743200" lvl="5" indent="-228600" algn="l">
              <a:lnSpc>
                <a:spcPct val="90000"/>
              </a:lnSpc>
              <a:spcBef>
                <a:spcPts val="500"/>
              </a:spcBef>
              <a:spcAft>
                <a:spcPct val="0"/>
              </a:spcAft>
              <a:buClr>
                <a:srgbClr val="888888"/>
              </a:buClr>
              <a:buSzPts val="1600"/>
              <a:buNone/>
              <a:defRPr sz="1600">
                <a:solidFill>
                  <a:srgbClr val="888888"/>
                </a:solidFill>
              </a:defRPr>
            </a:lvl6pPr>
            <a:lvl7pPr marL="3200400" lvl="6" indent="-228600" algn="l">
              <a:lnSpc>
                <a:spcPct val="90000"/>
              </a:lnSpc>
              <a:spcBef>
                <a:spcPts val="500"/>
              </a:spcBef>
              <a:spcAft>
                <a:spcPct val="0"/>
              </a:spcAft>
              <a:buClr>
                <a:srgbClr val="888888"/>
              </a:buClr>
              <a:buSzPts val="1600"/>
              <a:buNone/>
              <a:defRPr sz="1600">
                <a:solidFill>
                  <a:srgbClr val="888888"/>
                </a:solidFill>
              </a:defRPr>
            </a:lvl7pPr>
            <a:lvl8pPr marL="3657600" lvl="7" indent="-228600" algn="l">
              <a:lnSpc>
                <a:spcPct val="90000"/>
              </a:lnSpc>
              <a:spcBef>
                <a:spcPts val="500"/>
              </a:spcBef>
              <a:spcAft>
                <a:spcPct val="0"/>
              </a:spcAft>
              <a:buClr>
                <a:srgbClr val="888888"/>
              </a:buClr>
              <a:buSzPts val="1600"/>
              <a:buNone/>
              <a:defRPr sz="1600">
                <a:solidFill>
                  <a:srgbClr val="888888"/>
                </a:solidFill>
              </a:defRPr>
            </a:lvl8pPr>
            <a:lvl9pPr marL="4114800" lvl="8" indent="-228600" algn="l">
              <a:lnSpc>
                <a:spcPct val="90000"/>
              </a:lnSpc>
              <a:spcBef>
                <a:spcPts val="500"/>
              </a:spcBef>
              <a:spcAft>
                <a:spcPct val="0"/>
              </a:spcAft>
              <a:buClr>
                <a:srgbClr val="888888"/>
              </a:buClr>
              <a:buSzPts val="1600"/>
              <a:buNone/>
              <a:defRPr sz="1600">
                <a:solidFill>
                  <a:srgbClr val="888888"/>
                </a:solidFill>
              </a:defRPr>
            </a:lvl9pPr>
          </a:lstStyle>
          <a:p>
            <a:endParaRPr/>
          </a:p>
        </p:txBody>
      </p:sp>
      <p:sp>
        <p:nvSpPr>
          <p:cNvPr id="37" name="Google Shape;37;p8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8" name="Google Shape;38;p8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9" name="Google Shape;39;p8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4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wo Content" type="twoObj">
  <p:cSld name="TWO_OBJECTS">
    <p:spTree>
      <p:nvGrpSpPr>
        <p:cNvPr id="1" name="Shape 40"/>
        <p:cNvGrpSpPr/>
        <p:nvPr/>
      </p:nvGrpSpPr>
      <p:grpSpPr>
        <a:xfrm>
          <a:off x="0" y="0"/>
          <a:ext cx="0" cy="0"/>
        </a:xfrm>
      </p:grpSpPr>
      <p:sp>
        <p:nvSpPr>
          <p:cNvPr id="41" name="Google Shape;41;p8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2" name="Google Shape;42;p8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3" name="Google Shape;43;p8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4" name="Google Shape;44;p8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5" name="Google Shape;45;p8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6" name="Google Shape;46;p8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4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mparison" type="twoTxTwoObj">
  <p:cSld name="TWO_OBJECTS_WITH_TEXT">
    <p:spTree>
      <p:nvGrpSpPr>
        <p:cNvPr id="1" name="Shape 47"/>
        <p:cNvGrpSpPr/>
        <p:nvPr/>
      </p:nvGrpSpPr>
      <p:grpSpPr>
        <a:xfrm>
          <a:off x="0" y="0"/>
          <a:ext cx="0" cy="0"/>
        </a:xfrm>
      </p:grpSpPr>
      <p:sp>
        <p:nvSpPr>
          <p:cNvPr id="48" name="Google Shape;48;p8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9" name="Google Shape;49;p8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0" name="Google Shape;50;p8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1" name="Google Shape;51;p8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2" name="Google Shape;52;p8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3" name="Google Shape;53;p8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4" name="Google Shape;54;p8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5" name="Google Shape;55;p8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4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Only" type="titleOnly">
  <p:cSld name="TITLE_ONLY">
    <p:spTree>
      <p:nvGrpSpPr>
        <p:cNvPr id="1" name="Shape 56"/>
        <p:cNvGrpSpPr/>
        <p:nvPr/>
      </p:nvGrpSpPr>
      <p:grpSpPr>
        <a:xfrm>
          <a:off x="0" y="0"/>
          <a:ext cx="0" cy="0"/>
        </a:xfrm>
      </p:grpSpPr>
      <p:sp>
        <p:nvSpPr>
          <p:cNvPr id="57" name="Google Shape;57;p8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58" name="Google Shape;58;p8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9" name="Google Shape;59;p8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0" name="Google Shape;60;p8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4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ntent with Caption" type="objTx">
  <p:cSld name="OBJECT_WITH_CAPTION_TEXT">
    <p:spTree>
      <p:nvGrpSpPr>
        <p:cNvPr id="1" name="Shape 61"/>
        <p:cNvGrpSpPr/>
        <p:nvPr/>
      </p:nvGrpSpPr>
      <p:grpSpPr>
        <a:xfrm>
          <a:off x="0" y="0"/>
          <a:ext cx="0" cy="0"/>
        </a:xfrm>
      </p:grpSpPr>
      <p:sp>
        <p:nvSpPr>
          <p:cNvPr id="62" name="Google Shape;62;p8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63" name="Google Shape;63;p8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ct val="0"/>
              </a:spcAft>
              <a:buClr>
                <a:schemeClr val="dk1"/>
              </a:buClr>
              <a:buSzPts val="3200"/>
              <a:buChar char="•"/>
              <a:defRPr sz="3200"/>
            </a:lvl1pPr>
            <a:lvl2pPr marL="914400" lvl="1" indent="-406400" algn="l">
              <a:lnSpc>
                <a:spcPct val="90000"/>
              </a:lnSpc>
              <a:spcBef>
                <a:spcPts val="500"/>
              </a:spcBef>
              <a:spcAft>
                <a:spcPct val="0"/>
              </a:spcAft>
              <a:buClr>
                <a:schemeClr val="dk1"/>
              </a:buClr>
              <a:buSzPts val="2800"/>
              <a:buChar char="•"/>
              <a:defRPr sz="2800"/>
            </a:lvl2pPr>
            <a:lvl3pPr marL="1371600" lvl="2" indent="-381000" algn="l">
              <a:lnSpc>
                <a:spcPct val="90000"/>
              </a:lnSpc>
              <a:spcBef>
                <a:spcPts val="500"/>
              </a:spcBef>
              <a:spcAft>
                <a:spcPct val="0"/>
              </a:spcAft>
              <a:buClr>
                <a:schemeClr val="dk1"/>
              </a:buClr>
              <a:buSzPts val="2400"/>
              <a:buChar char="•"/>
              <a:defRPr sz="2400"/>
            </a:lvl3pPr>
            <a:lvl4pPr marL="1828800" lvl="3" indent="-355600" algn="l">
              <a:lnSpc>
                <a:spcPct val="90000"/>
              </a:lnSpc>
              <a:spcBef>
                <a:spcPts val="500"/>
              </a:spcBef>
              <a:spcAft>
                <a:spcPct val="0"/>
              </a:spcAft>
              <a:buClr>
                <a:schemeClr val="dk1"/>
              </a:buClr>
              <a:buSzPts val="2000"/>
              <a:buChar char="•"/>
              <a:defRPr sz="2000"/>
            </a:lvl4pPr>
            <a:lvl5pPr marL="2286000" lvl="4" indent="-355600" algn="l">
              <a:lnSpc>
                <a:spcPct val="90000"/>
              </a:lnSpc>
              <a:spcBef>
                <a:spcPts val="500"/>
              </a:spcBef>
              <a:spcAft>
                <a:spcPct val="0"/>
              </a:spcAft>
              <a:buClr>
                <a:schemeClr val="dk1"/>
              </a:buClr>
              <a:buSzPts val="2000"/>
              <a:buChar char="•"/>
              <a:defRPr sz="2000"/>
            </a:lvl5pPr>
            <a:lvl6pPr marL="2743200" lvl="5" indent="-355600" algn="l">
              <a:lnSpc>
                <a:spcPct val="90000"/>
              </a:lnSpc>
              <a:spcBef>
                <a:spcPts val="500"/>
              </a:spcBef>
              <a:spcAft>
                <a:spcPct val="0"/>
              </a:spcAft>
              <a:buClr>
                <a:schemeClr val="dk1"/>
              </a:buClr>
              <a:buSzPts val="2000"/>
              <a:buChar char="•"/>
              <a:defRPr sz="2000"/>
            </a:lvl6pPr>
            <a:lvl7pPr marL="3200400" lvl="6" indent="-355600" algn="l">
              <a:lnSpc>
                <a:spcPct val="90000"/>
              </a:lnSpc>
              <a:spcBef>
                <a:spcPts val="500"/>
              </a:spcBef>
              <a:spcAft>
                <a:spcPct val="0"/>
              </a:spcAft>
              <a:buClr>
                <a:schemeClr val="dk1"/>
              </a:buClr>
              <a:buSzPts val="2000"/>
              <a:buChar char="•"/>
              <a:defRPr sz="2000"/>
            </a:lvl7pPr>
            <a:lvl8pPr marL="3657600" lvl="7" indent="-355600" algn="l">
              <a:lnSpc>
                <a:spcPct val="90000"/>
              </a:lnSpc>
              <a:spcBef>
                <a:spcPts val="500"/>
              </a:spcBef>
              <a:spcAft>
                <a:spcPct val="0"/>
              </a:spcAft>
              <a:buClr>
                <a:schemeClr val="dk1"/>
              </a:buClr>
              <a:buSzPts val="2000"/>
              <a:buChar char="•"/>
              <a:defRPr sz="2000"/>
            </a:lvl8pPr>
            <a:lvl9pPr marL="4114800" lvl="8" indent="-355600" algn="l">
              <a:lnSpc>
                <a:spcPct val="90000"/>
              </a:lnSpc>
              <a:spcBef>
                <a:spcPts val="500"/>
              </a:spcBef>
              <a:spcAft>
                <a:spcPct val="0"/>
              </a:spcAft>
              <a:buClr>
                <a:schemeClr val="dk1"/>
              </a:buClr>
              <a:buSzPts val="2000"/>
              <a:buChar char="•"/>
              <a:defRPr sz="2000"/>
            </a:lvl9pPr>
          </a:lstStyle>
          <a:p>
            <a:endParaRPr/>
          </a:p>
        </p:txBody>
      </p:sp>
      <p:sp>
        <p:nvSpPr>
          <p:cNvPr id="64" name="Google Shape;64;p8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65" name="Google Shape;65;p8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6" name="Google Shape;66;p8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7" name="Google Shape;67;p8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4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Picture with Caption" type="picTx">
  <p:cSld name="PICTURE_WITH_CAPTION_TEXT">
    <p:spTree>
      <p:nvGrpSpPr>
        <p:cNvPr id="1" name="Shape 68"/>
        <p:cNvGrpSpPr/>
        <p:nvPr/>
      </p:nvGrpSpPr>
      <p:grpSpPr>
        <a:xfrm>
          <a:off x="0" y="0"/>
          <a:ext cx="0" cy="0"/>
        </a:xfrm>
      </p:grpSpPr>
      <p:sp>
        <p:nvSpPr>
          <p:cNvPr id="69" name="Google Shape;69;p8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0" name="Google Shape;70;p88"/>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1" name="Google Shape;71;p8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72" name="Google Shape;72;p8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3" name="Google Shape;73;p8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4" name="Google Shape;74;p8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4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Vertical Text" type="vertTx">
  <p:cSld name="VERTICAL_TEXT">
    <p:spTree>
      <p:nvGrpSpPr>
        <p:cNvPr id="1" name="Shape 75"/>
        <p:cNvGrpSpPr/>
        <p:nvPr/>
      </p:nvGrpSpPr>
      <p:grpSpPr>
        <a:xfrm>
          <a:off x="0" y="0"/>
          <a:ext cx="0" cy="0"/>
        </a:xfrm>
      </p:grpSpPr>
      <p:sp>
        <p:nvSpPr>
          <p:cNvPr id="76" name="Google Shape;76;p8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7" name="Google Shape;77;p8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78" name="Google Shape;78;p8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9" name="Google Shape;79;p8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0" name="Google Shape;80;p8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4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Vertical Title and Text" type="vertTitleAndTx">
  <p:cSld name="VERTICAL_TITLE_AND_VERTICAL_TEXT">
    <p:spTree>
      <p:nvGrpSpPr>
        <p:cNvPr id="1" name="Shape 81"/>
        <p:cNvGrpSpPr/>
        <p:nvPr/>
      </p:nvGrpSpPr>
      <p:grpSpPr>
        <a:xfrm>
          <a:off x="0" y="0"/>
          <a:ext cx="0" cy="0"/>
        </a:xfrm>
      </p:grpSpPr>
      <p:sp>
        <p:nvSpPr>
          <p:cNvPr id="82" name="Google Shape;82;p9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83" name="Google Shape;83;p9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84" name="Google Shape;84;p9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5" name="Google Shape;85;p9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6" name="Google Shape;86;p9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4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1_Титульный слайд">
  <p:cSld name="1_Титульный слайд">
    <p:spTree>
      <p:nvGrpSpPr>
        <p:cNvPr id="1" name="Shape 87"/>
        <p:cNvGrpSpPr/>
        <p:nvPr/>
      </p:nvGrpSpPr>
      <p:grpSpPr>
        <a:xfrm>
          <a:off x="0" y="0"/>
          <a:ext cx="0" cy="0"/>
        </a:xfrm>
      </p:grpSpPr>
      <p:sp>
        <p:nvSpPr>
          <p:cNvPr id="88" name="Google Shape;88;p91"/>
          <p:cNvSpPr/>
          <p:nvPr/>
        </p:nvSpPr>
        <p:spPr>
          <a:xfrm>
            <a:off x="-19050" y="1905000"/>
            <a:ext cx="12211051" cy="4953000"/>
          </a:xfrm>
          <a:prstGeom prst="rect">
            <a:avLst/>
          </a:prstGeom>
          <a:solidFill>
            <a:srgbClr val="D8D8D8"/>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89" name="Google Shape;89;p91"/>
          <p:cNvSpPr/>
          <p:nvPr/>
        </p:nvSpPr>
        <p:spPr>
          <a:xfrm>
            <a:off x="-19050" y="0"/>
            <a:ext cx="12211050" cy="4438650"/>
          </a:xfrm>
          <a:custGeom>
            <a:rect l="l" t="t" r="r" b="b"/>
            <a:pathLst>
              <a:path w="12211050" h="4438650" extrusionOk="0">
                <a:moveTo>
                  <a:pt x="19050" y="0"/>
                </a:moveTo>
                <a:lnTo>
                  <a:pt x="12211050" y="0"/>
                </a:lnTo>
                <a:lnTo>
                  <a:pt x="12211050" y="4438650"/>
                </a:lnTo>
                <a:lnTo>
                  <a:pt x="0" y="3219450"/>
                </a:lnTo>
                <a:lnTo>
                  <a:pt x="19050" y="0"/>
                </a:lnTo>
                <a:close/>
              </a:path>
            </a:pathLst>
          </a:custGeom>
          <a:solidFill>
            <a:srgbClr val="171616"/>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0" name="Google Shape;90;p91"/>
          <p:cNvSpPr/>
          <p:nvPr/>
        </p:nvSpPr>
        <p:spPr>
          <a:xfrm>
            <a:off x="1085850" y="1009650"/>
            <a:ext cx="10020300" cy="5238750"/>
          </a:xfrm>
          <a:prstGeom prst="rect">
            <a:avLst/>
          </a:prstGeom>
          <a:solidFill>
            <a:schemeClr val="lt1"/>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1" name="Google Shape;91;p91"/>
          <p:cNvSpPr>
            <a:spLocks noGrp="1"/>
          </p:cNvSpPr>
          <p:nvPr>
            <p:ph type="pic" idx="2"/>
          </p:nvPr>
        </p:nvSpPr>
        <p:spPr>
          <a:xfrm>
            <a:off x="1847850" y="2819400"/>
            <a:ext cx="8496300" cy="280035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p:timing/>
</p:sldLayout>
</file>

<file path=ppt/slideLayouts/slideLayout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woTxTwoObj" preserve="1">
  <p:cSld name="Comparison">
    <p:spTree>
      <p:nvGrpSpPr>
        <p:cNvPr id="1" name="" title=""/>
        <p:cNvGrpSpPr/>
        <p:nvPr/>
      </p:nvGrpSpPr>
      <p:grpSpPr>
        <a:xfrm>
          <a:off x="0" y="0"/>
          <a:ext cx="0" cy="0"/>
        </a:xfrm>
      </p:grpSpPr>
      <p:sp>
        <p:nvSpPr>
          <p:cNvPr id="2" name="Title 1" title=""/>
          <p:cNvSpPr>
            <a:spLocks noGrp="1"/>
          </p:cNvSpPr>
          <p:nvPr>
            <p:ph type="title"/>
          </p:nvPr>
        </p:nvSpPr>
        <p:spPr/>
        <p:txBody>
          <a:bodyPr/>
          <a:lstStyle/>
          <a:p>
            <a:r>
              <a:rPr lang="en-US" smtClean="0"/>
              <a:t>Click to edit Master title style</a:t>
            </a:r>
            <a:endParaRPr lang="en-US"/>
          </a:p>
        </p:txBody>
      </p:sp>
      <p:sp>
        <p:nvSpPr>
          <p:cNvPr id="3" name="Text Placeholder 2" title=""/>
          <p:cNvSpPr>
            <a:spLocks noGrp="1"/>
          </p:cNvSpPr>
          <p:nvPr>
            <p:ph type="body" idx="1"/>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smtClean="0"/>
              <a:t>Click to edit Master text styles</a:t>
            </a:r>
          </a:p>
        </p:txBody>
      </p:sp>
      <p:sp>
        <p:nvSpPr>
          <p:cNvPr id="4" name="Content Placeholder 3" title=""/>
          <p:cNvSpPr>
            <a:spLocks noGrp="1"/>
          </p:cNvSpPr>
          <p:nvPr>
            <p:ph sz="half" idx="2"/>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title=""/>
          <p:cNvSpPr>
            <a:spLocks noGrp="1"/>
          </p:cNvSpPr>
          <p:nvPr>
            <p:ph type="body" sz="quarter" idx="3"/>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smtClean="0"/>
              <a:t>Click to edit Master text styles</a:t>
            </a:r>
          </a:p>
        </p:txBody>
      </p:sp>
      <p:sp>
        <p:nvSpPr>
          <p:cNvPr id="6" name="Content Placeholder 5" title=""/>
          <p:cNvSpPr>
            <a:spLocks noGrp="1"/>
          </p:cNvSpPr>
          <p:nvPr>
            <p:ph sz="quarter" idx="4"/>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title=""/>
          <p:cNvSpPr>
            <a:spLocks noGrp="1"/>
          </p:cNvSpPr>
          <p:nvPr>
            <p:ph type="dt" sz="half" idx="5"/>
          </p:nvPr>
        </p:nvSpPr>
        <p:spPr/>
        <p:txBody>
          <a:bodyPr/>
          <a:lstStyle/>
          <a:p>
            <a:fld id="{7DA63A97-5427-4AD0-A7B1-793BE6E317D0}" type="datetimeFigureOut">
              <a:rPr lang="en-US" smtClean="0"/>
              <a:t>11/7/2009</a:t>
            </a:fld>
            <a:endParaRPr lang="en-US"/>
          </a:p>
        </p:txBody>
      </p:sp>
      <p:sp>
        <p:nvSpPr>
          <p:cNvPr id="8" name="Footer Placeholder 7" title=""/>
          <p:cNvSpPr>
            <a:spLocks noGrp="1"/>
          </p:cNvSpPr>
          <p:nvPr>
            <p:ph type="ftr" sz="quarter" idx="6"/>
          </p:nvPr>
        </p:nvSpPr>
        <p:spPr/>
        <p:txBody>
          <a:bodyPr/>
          <a:lstStyle/>
          <a:p>
            <a:endParaRPr lang="en-US"/>
          </a:p>
        </p:txBody>
      </p:sp>
      <p:sp>
        <p:nvSpPr>
          <p:cNvPr id="9" name="Slide Number Placeholder 8" title=""/>
          <p:cNvSpPr>
            <a:spLocks noGrp="1"/>
          </p:cNvSpPr>
          <p:nvPr>
            <p:ph type="sldNum" sz="quarter" idx="7"/>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5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Content" type="obj">
  <p:cSld name="OBJECT">
    <p:spTree>
      <p:nvGrpSpPr>
        <p:cNvPr id="1" name="Shape 15"/>
        <p:cNvGrpSpPr/>
        <p:nvPr/>
      </p:nvGrpSpPr>
      <p:grpSpPr>
        <a:xfrm>
          <a:off x="0" y="0"/>
          <a:ext cx="0" cy="0"/>
        </a:xfrm>
      </p:grpSpPr>
      <p:sp>
        <p:nvSpPr>
          <p:cNvPr id="16" name="Google Shape;16;p7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17" name="Google Shape;17;p7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18" name="Google Shape;18;p7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19" name="Google Shape;19;p7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0" name="Google Shape;20;p7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5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Blank" type="blank">
  <p:cSld name="BLANK">
    <p:spTree>
      <p:nvGrpSpPr>
        <p:cNvPr id="1" name="Shape 24"/>
        <p:cNvGrpSpPr/>
        <p:nvPr/>
      </p:nvGrpSpPr>
      <p:grpSpPr>
        <a:xfrm>
          <a:off x="0" y="0"/>
          <a:ext cx="0" cy="0"/>
        </a:xfrm>
      </p:grpSpPr>
      <p:sp>
        <p:nvSpPr>
          <p:cNvPr id="25" name="Google Shape;25;p8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6" name="Google Shape;26;p8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7" name="Google Shape;27;p8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5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Slide" type="title">
  <p:cSld name="TITLE">
    <p:spTree>
      <p:nvGrpSpPr>
        <p:cNvPr id="1" name="Shape 28"/>
        <p:cNvGrpSpPr/>
        <p:nvPr/>
      </p:nvGrpSpPr>
      <p:grpSpPr>
        <a:xfrm>
          <a:off x="0" y="0"/>
          <a:ext cx="0" cy="0"/>
        </a:xfrm>
      </p:grpSpPr>
      <p:sp>
        <p:nvSpPr>
          <p:cNvPr id="29" name="Google Shape;29;p8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0" name="Google Shape;30;p8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ct val="0"/>
              </a:spcAft>
              <a:buClr>
                <a:schemeClr val="dk1"/>
              </a:buClr>
              <a:buSzPts val="2400"/>
              <a:buNone/>
              <a:defRPr sz="2400"/>
            </a:lvl1pPr>
            <a:lvl2pPr lvl="1" algn="ctr">
              <a:lnSpc>
                <a:spcPct val="90000"/>
              </a:lnSpc>
              <a:spcBef>
                <a:spcPts val="500"/>
              </a:spcBef>
              <a:spcAft>
                <a:spcPct val="0"/>
              </a:spcAft>
              <a:buClr>
                <a:schemeClr val="dk1"/>
              </a:buClr>
              <a:buSzPts val="2000"/>
              <a:buNone/>
              <a:defRPr sz="2000"/>
            </a:lvl2pPr>
            <a:lvl3pPr lvl="2" algn="ctr">
              <a:lnSpc>
                <a:spcPct val="90000"/>
              </a:lnSpc>
              <a:spcBef>
                <a:spcPts val="500"/>
              </a:spcBef>
              <a:spcAft>
                <a:spcPct val="0"/>
              </a:spcAft>
              <a:buClr>
                <a:schemeClr val="dk1"/>
              </a:buClr>
              <a:buSzPts val="1800"/>
              <a:buNone/>
              <a:defRPr sz="1800"/>
            </a:lvl3pPr>
            <a:lvl4pPr lvl="3" algn="ctr">
              <a:lnSpc>
                <a:spcPct val="90000"/>
              </a:lnSpc>
              <a:spcBef>
                <a:spcPts val="500"/>
              </a:spcBef>
              <a:spcAft>
                <a:spcPct val="0"/>
              </a:spcAft>
              <a:buClr>
                <a:schemeClr val="dk1"/>
              </a:buClr>
              <a:buSzPts val="1600"/>
              <a:buNone/>
              <a:defRPr sz="1600"/>
            </a:lvl4pPr>
            <a:lvl5pPr lvl="4" algn="ctr">
              <a:lnSpc>
                <a:spcPct val="90000"/>
              </a:lnSpc>
              <a:spcBef>
                <a:spcPts val="500"/>
              </a:spcBef>
              <a:spcAft>
                <a:spcPct val="0"/>
              </a:spcAft>
              <a:buClr>
                <a:schemeClr val="dk1"/>
              </a:buClr>
              <a:buSzPts val="1600"/>
              <a:buNone/>
              <a:defRPr sz="1600"/>
            </a:lvl5pPr>
            <a:lvl6pPr lvl="5" algn="ctr">
              <a:lnSpc>
                <a:spcPct val="90000"/>
              </a:lnSpc>
              <a:spcBef>
                <a:spcPts val="500"/>
              </a:spcBef>
              <a:spcAft>
                <a:spcPct val="0"/>
              </a:spcAft>
              <a:buClr>
                <a:schemeClr val="dk1"/>
              </a:buClr>
              <a:buSzPts val="1600"/>
              <a:buNone/>
              <a:defRPr sz="1600"/>
            </a:lvl6pPr>
            <a:lvl7pPr lvl="6" algn="ctr">
              <a:lnSpc>
                <a:spcPct val="90000"/>
              </a:lnSpc>
              <a:spcBef>
                <a:spcPts val="500"/>
              </a:spcBef>
              <a:spcAft>
                <a:spcPct val="0"/>
              </a:spcAft>
              <a:buClr>
                <a:schemeClr val="dk1"/>
              </a:buClr>
              <a:buSzPts val="1600"/>
              <a:buNone/>
              <a:defRPr sz="1600"/>
            </a:lvl7pPr>
            <a:lvl8pPr lvl="7" algn="ctr">
              <a:lnSpc>
                <a:spcPct val="90000"/>
              </a:lnSpc>
              <a:spcBef>
                <a:spcPts val="500"/>
              </a:spcBef>
              <a:spcAft>
                <a:spcPct val="0"/>
              </a:spcAft>
              <a:buClr>
                <a:schemeClr val="dk1"/>
              </a:buClr>
              <a:buSzPts val="1600"/>
              <a:buNone/>
              <a:defRPr sz="1600"/>
            </a:lvl8pPr>
            <a:lvl9pPr lvl="8" algn="ctr">
              <a:lnSpc>
                <a:spcPct val="90000"/>
              </a:lnSpc>
              <a:spcBef>
                <a:spcPts val="500"/>
              </a:spcBef>
              <a:spcAft>
                <a:spcPct val="0"/>
              </a:spcAft>
              <a:buClr>
                <a:schemeClr val="dk1"/>
              </a:buClr>
              <a:buSzPts val="1600"/>
              <a:buNone/>
              <a:defRPr sz="1600"/>
            </a:lvl9pPr>
          </a:lstStyle>
          <a:p>
            <a:endParaRPr/>
          </a:p>
        </p:txBody>
      </p:sp>
      <p:sp>
        <p:nvSpPr>
          <p:cNvPr id="31" name="Google Shape;31;p8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2" name="Google Shape;32;p8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3" name="Google Shape;33;p8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5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Section Header" type="secHead">
  <p:cSld name="SECTION_HEADER">
    <p:spTree>
      <p:nvGrpSpPr>
        <p:cNvPr id="1" name="Shape 34"/>
        <p:cNvGrpSpPr/>
        <p:nvPr/>
      </p:nvGrpSpPr>
      <p:grpSpPr>
        <a:xfrm>
          <a:off x="0" y="0"/>
          <a:ext cx="0" cy="0"/>
        </a:xfrm>
      </p:grpSpPr>
      <p:sp>
        <p:nvSpPr>
          <p:cNvPr id="35" name="Google Shape;35;p8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6" name="Google Shape;36;p8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rgbClr val="888888"/>
              </a:buClr>
              <a:buSzPts val="2400"/>
              <a:buNone/>
              <a:defRPr sz="2400">
                <a:solidFill>
                  <a:srgbClr val="888888"/>
                </a:solidFill>
              </a:defRPr>
            </a:lvl1pPr>
            <a:lvl2pPr marL="914400" lvl="1" indent="-228600" algn="l">
              <a:lnSpc>
                <a:spcPct val="90000"/>
              </a:lnSpc>
              <a:spcBef>
                <a:spcPts val="500"/>
              </a:spcBef>
              <a:spcAft>
                <a:spcPct val="0"/>
              </a:spcAft>
              <a:buClr>
                <a:srgbClr val="888888"/>
              </a:buClr>
              <a:buSzPts val="2000"/>
              <a:buNone/>
              <a:defRPr sz="2000">
                <a:solidFill>
                  <a:srgbClr val="888888"/>
                </a:solidFill>
              </a:defRPr>
            </a:lvl2pPr>
            <a:lvl3pPr marL="1371600" lvl="2" indent="-228600" algn="l">
              <a:lnSpc>
                <a:spcPct val="90000"/>
              </a:lnSpc>
              <a:spcBef>
                <a:spcPts val="500"/>
              </a:spcBef>
              <a:spcAft>
                <a:spcPct val="0"/>
              </a:spcAft>
              <a:buClr>
                <a:srgbClr val="888888"/>
              </a:buClr>
              <a:buSzPts val="1800"/>
              <a:buNone/>
              <a:defRPr sz="1800">
                <a:solidFill>
                  <a:srgbClr val="888888"/>
                </a:solidFill>
              </a:defRPr>
            </a:lvl3pPr>
            <a:lvl4pPr marL="1828800" lvl="3" indent="-228600" algn="l">
              <a:lnSpc>
                <a:spcPct val="90000"/>
              </a:lnSpc>
              <a:spcBef>
                <a:spcPts val="500"/>
              </a:spcBef>
              <a:spcAft>
                <a:spcPct val="0"/>
              </a:spcAft>
              <a:buClr>
                <a:srgbClr val="888888"/>
              </a:buClr>
              <a:buSzPts val="1600"/>
              <a:buNone/>
              <a:defRPr sz="1600">
                <a:solidFill>
                  <a:srgbClr val="888888"/>
                </a:solidFill>
              </a:defRPr>
            </a:lvl4pPr>
            <a:lvl5pPr marL="2286000" lvl="4" indent="-228600" algn="l">
              <a:lnSpc>
                <a:spcPct val="90000"/>
              </a:lnSpc>
              <a:spcBef>
                <a:spcPts val="500"/>
              </a:spcBef>
              <a:spcAft>
                <a:spcPct val="0"/>
              </a:spcAft>
              <a:buClr>
                <a:srgbClr val="888888"/>
              </a:buClr>
              <a:buSzPts val="1600"/>
              <a:buNone/>
              <a:defRPr sz="1600">
                <a:solidFill>
                  <a:srgbClr val="888888"/>
                </a:solidFill>
              </a:defRPr>
            </a:lvl5pPr>
            <a:lvl6pPr marL="2743200" lvl="5" indent="-228600" algn="l">
              <a:lnSpc>
                <a:spcPct val="90000"/>
              </a:lnSpc>
              <a:spcBef>
                <a:spcPts val="500"/>
              </a:spcBef>
              <a:spcAft>
                <a:spcPct val="0"/>
              </a:spcAft>
              <a:buClr>
                <a:srgbClr val="888888"/>
              </a:buClr>
              <a:buSzPts val="1600"/>
              <a:buNone/>
              <a:defRPr sz="1600">
                <a:solidFill>
                  <a:srgbClr val="888888"/>
                </a:solidFill>
              </a:defRPr>
            </a:lvl6pPr>
            <a:lvl7pPr marL="3200400" lvl="6" indent="-228600" algn="l">
              <a:lnSpc>
                <a:spcPct val="90000"/>
              </a:lnSpc>
              <a:spcBef>
                <a:spcPts val="500"/>
              </a:spcBef>
              <a:spcAft>
                <a:spcPct val="0"/>
              </a:spcAft>
              <a:buClr>
                <a:srgbClr val="888888"/>
              </a:buClr>
              <a:buSzPts val="1600"/>
              <a:buNone/>
              <a:defRPr sz="1600">
                <a:solidFill>
                  <a:srgbClr val="888888"/>
                </a:solidFill>
              </a:defRPr>
            </a:lvl7pPr>
            <a:lvl8pPr marL="3657600" lvl="7" indent="-228600" algn="l">
              <a:lnSpc>
                <a:spcPct val="90000"/>
              </a:lnSpc>
              <a:spcBef>
                <a:spcPts val="500"/>
              </a:spcBef>
              <a:spcAft>
                <a:spcPct val="0"/>
              </a:spcAft>
              <a:buClr>
                <a:srgbClr val="888888"/>
              </a:buClr>
              <a:buSzPts val="1600"/>
              <a:buNone/>
              <a:defRPr sz="1600">
                <a:solidFill>
                  <a:srgbClr val="888888"/>
                </a:solidFill>
              </a:defRPr>
            </a:lvl8pPr>
            <a:lvl9pPr marL="4114800" lvl="8" indent="-228600" algn="l">
              <a:lnSpc>
                <a:spcPct val="90000"/>
              </a:lnSpc>
              <a:spcBef>
                <a:spcPts val="500"/>
              </a:spcBef>
              <a:spcAft>
                <a:spcPct val="0"/>
              </a:spcAft>
              <a:buClr>
                <a:srgbClr val="888888"/>
              </a:buClr>
              <a:buSzPts val="1600"/>
              <a:buNone/>
              <a:defRPr sz="1600">
                <a:solidFill>
                  <a:srgbClr val="888888"/>
                </a:solidFill>
              </a:defRPr>
            </a:lvl9pPr>
          </a:lstStyle>
          <a:p>
            <a:endParaRPr/>
          </a:p>
        </p:txBody>
      </p:sp>
      <p:sp>
        <p:nvSpPr>
          <p:cNvPr id="37" name="Google Shape;37;p8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8" name="Google Shape;38;p8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9" name="Google Shape;39;p8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5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wo Content" type="twoObj">
  <p:cSld name="TWO_OBJECTS">
    <p:spTree>
      <p:nvGrpSpPr>
        <p:cNvPr id="1" name="Shape 40"/>
        <p:cNvGrpSpPr/>
        <p:nvPr/>
      </p:nvGrpSpPr>
      <p:grpSpPr>
        <a:xfrm>
          <a:off x="0" y="0"/>
          <a:ext cx="0" cy="0"/>
        </a:xfrm>
      </p:grpSpPr>
      <p:sp>
        <p:nvSpPr>
          <p:cNvPr id="41" name="Google Shape;41;p8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2" name="Google Shape;42;p8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3" name="Google Shape;43;p8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4" name="Google Shape;44;p8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5" name="Google Shape;45;p8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6" name="Google Shape;46;p8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5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mparison" type="twoTxTwoObj">
  <p:cSld name="TWO_OBJECTS_WITH_TEXT">
    <p:spTree>
      <p:nvGrpSpPr>
        <p:cNvPr id="1" name="Shape 47"/>
        <p:cNvGrpSpPr/>
        <p:nvPr/>
      </p:nvGrpSpPr>
      <p:grpSpPr>
        <a:xfrm>
          <a:off x="0" y="0"/>
          <a:ext cx="0" cy="0"/>
        </a:xfrm>
      </p:grpSpPr>
      <p:sp>
        <p:nvSpPr>
          <p:cNvPr id="48" name="Google Shape;48;p8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9" name="Google Shape;49;p8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0" name="Google Shape;50;p8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1" name="Google Shape;51;p8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2" name="Google Shape;52;p8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3" name="Google Shape;53;p8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4" name="Google Shape;54;p8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5" name="Google Shape;55;p8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5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Only" type="titleOnly">
  <p:cSld name="TITLE_ONLY">
    <p:spTree>
      <p:nvGrpSpPr>
        <p:cNvPr id="1" name="Shape 56"/>
        <p:cNvGrpSpPr/>
        <p:nvPr/>
      </p:nvGrpSpPr>
      <p:grpSpPr>
        <a:xfrm>
          <a:off x="0" y="0"/>
          <a:ext cx="0" cy="0"/>
        </a:xfrm>
      </p:grpSpPr>
      <p:sp>
        <p:nvSpPr>
          <p:cNvPr id="57" name="Google Shape;57;p8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58" name="Google Shape;58;p8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9" name="Google Shape;59;p8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0" name="Google Shape;60;p8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5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ntent with Caption" type="objTx">
  <p:cSld name="OBJECT_WITH_CAPTION_TEXT">
    <p:spTree>
      <p:nvGrpSpPr>
        <p:cNvPr id="1" name="Shape 61"/>
        <p:cNvGrpSpPr/>
        <p:nvPr/>
      </p:nvGrpSpPr>
      <p:grpSpPr>
        <a:xfrm>
          <a:off x="0" y="0"/>
          <a:ext cx="0" cy="0"/>
        </a:xfrm>
      </p:grpSpPr>
      <p:sp>
        <p:nvSpPr>
          <p:cNvPr id="62" name="Google Shape;62;p8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63" name="Google Shape;63;p8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ct val="0"/>
              </a:spcAft>
              <a:buClr>
                <a:schemeClr val="dk1"/>
              </a:buClr>
              <a:buSzPts val="3200"/>
              <a:buChar char="•"/>
              <a:defRPr sz="3200"/>
            </a:lvl1pPr>
            <a:lvl2pPr marL="914400" lvl="1" indent="-406400" algn="l">
              <a:lnSpc>
                <a:spcPct val="90000"/>
              </a:lnSpc>
              <a:spcBef>
                <a:spcPts val="500"/>
              </a:spcBef>
              <a:spcAft>
                <a:spcPct val="0"/>
              </a:spcAft>
              <a:buClr>
                <a:schemeClr val="dk1"/>
              </a:buClr>
              <a:buSzPts val="2800"/>
              <a:buChar char="•"/>
              <a:defRPr sz="2800"/>
            </a:lvl2pPr>
            <a:lvl3pPr marL="1371600" lvl="2" indent="-381000" algn="l">
              <a:lnSpc>
                <a:spcPct val="90000"/>
              </a:lnSpc>
              <a:spcBef>
                <a:spcPts val="500"/>
              </a:spcBef>
              <a:spcAft>
                <a:spcPct val="0"/>
              </a:spcAft>
              <a:buClr>
                <a:schemeClr val="dk1"/>
              </a:buClr>
              <a:buSzPts val="2400"/>
              <a:buChar char="•"/>
              <a:defRPr sz="2400"/>
            </a:lvl3pPr>
            <a:lvl4pPr marL="1828800" lvl="3" indent="-355600" algn="l">
              <a:lnSpc>
                <a:spcPct val="90000"/>
              </a:lnSpc>
              <a:spcBef>
                <a:spcPts val="500"/>
              </a:spcBef>
              <a:spcAft>
                <a:spcPct val="0"/>
              </a:spcAft>
              <a:buClr>
                <a:schemeClr val="dk1"/>
              </a:buClr>
              <a:buSzPts val="2000"/>
              <a:buChar char="•"/>
              <a:defRPr sz="2000"/>
            </a:lvl4pPr>
            <a:lvl5pPr marL="2286000" lvl="4" indent="-355600" algn="l">
              <a:lnSpc>
                <a:spcPct val="90000"/>
              </a:lnSpc>
              <a:spcBef>
                <a:spcPts val="500"/>
              </a:spcBef>
              <a:spcAft>
                <a:spcPct val="0"/>
              </a:spcAft>
              <a:buClr>
                <a:schemeClr val="dk1"/>
              </a:buClr>
              <a:buSzPts val="2000"/>
              <a:buChar char="•"/>
              <a:defRPr sz="2000"/>
            </a:lvl5pPr>
            <a:lvl6pPr marL="2743200" lvl="5" indent="-355600" algn="l">
              <a:lnSpc>
                <a:spcPct val="90000"/>
              </a:lnSpc>
              <a:spcBef>
                <a:spcPts val="500"/>
              </a:spcBef>
              <a:spcAft>
                <a:spcPct val="0"/>
              </a:spcAft>
              <a:buClr>
                <a:schemeClr val="dk1"/>
              </a:buClr>
              <a:buSzPts val="2000"/>
              <a:buChar char="•"/>
              <a:defRPr sz="2000"/>
            </a:lvl6pPr>
            <a:lvl7pPr marL="3200400" lvl="6" indent="-355600" algn="l">
              <a:lnSpc>
                <a:spcPct val="90000"/>
              </a:lnSpc>
              <a:spcBef>
                <a:spcPts val="500"/>
              </a:spcBef>
              <a:spcAft>
                <a:spcPct val="0"/>
              </a:spcAft>
              <a:buClr>
                <a:schemeClr val="dk1"/>
              </a:buClr>
              <a:buSzPts val="2000"/>
              <a:buChar char="•"/>
              <a:defRPr sz="2000"/>
            </a:lvl7pPr>
            <a:lvl8pPr marL="3657600" lvl="7" indent="-355600" algn="l">
              <a:lnSpc>
                <a:spcPct val="90000"/>
              </a:lnSpc>
              <a:spcBef>
                <a:spcPts val="500"/>
              </a:spcBef>
              <a:spcAft>
                <a:spcPct val="0"/>
              </a:spcAft>
              <a:buClr>
                <a:schemeClr val="dk1"/>
              </a:buClr>
              <a:buSzPts val="2000"/>
              <a:buChar char="•"/>
              <a:defRPr sz="2000"/>
            </a:lvl8pPr>
            <a:lvl9pPr marL="4114800" lvl="8" indent="-355600" algn="l">
              <a:lnSpc>
                <a:spcPct val="90000"/>
              </a:lnSpc>
              <a:spcBef>
                <a:spcPts val="500"/>
              </a:spcBef>
              <a:spcAft>
                <a:spcPct val="0"/>
              </a:spcAft>
              <a:buClr>
                <a:schemeClr val="dk1"/>
              </a:buClr>
              <a:buSzPts val="2000"/>
              <a:buChar char="•"/>
              <a:defRPr sz="2000"/>
            </a:lvl9pPr>
          </a:lstStyle>
          <a:p>
            <a:endParaRPr/>
          </a:p>
        </p:txBody>
      </p:sp>
      <p:sp>
        <p:nvSpPr>
          <p:cNvPr id="64" name="Google Shape;64;p8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65" name="Google Shape;65;p8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6" name="Google Shape;66;p8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7" name="Google Shape;67;p8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5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Picture with Caption" type="picTx">
  <p:cSld name="PICTURE_WITH_CAPTION_TEXT">
    <p:spTree>
      <p:nvGrpSpPr>
        <p:cNvPr id="1" name="Shape 68"/>
        <p:cNvGrpSpPr/>
        <p:nvPr/>
      </p:nvGrpSpPr>
      <p:grpSpPr>
        <a:xfrm>
          <a:off x="0" y="0"/>
          <a:ext cx="0" cy="0"/>
        </a:xfrm>
      </p:grpSpPr>
      <p:sp>
        <p:nvSpPr>
          <p:cNvPr id="69" name="Google Shape;69;p8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0" name="Google Shape;70;p88"/>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1" name="Google Shape;71;p8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72" name="Google Shape;72;p8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3" name="Google Shape;73;p8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4" name="Google Shape;74;p8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5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Vertical Text" type="vertTx">
  <p:cSld name="VERTICAL_TEXT">
    <p:spTree>
      <p:nvGrpSpPr>
        <p:cNvPr id="1" name="Shape 75"/>
        <p:cNvGrpSpPr/>
        <p:nvPr/>
      </p:nvGrpSpPr>
      <p:grpSpPr>
        <a:xfrm>
          <a:off x="0" y="0"/>
          <a:ext cx="0" cy="0"/>
        </a:xfrm>
      </p:grpSpPr>
      <p:sp>
        <p:nvSpPr>
          <p:cNvPr id="76" name="Google Shape;76;p8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7" name="Google Shape;77;p8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78" name="Google Shape;78;p8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9" name="Google Shape;79;p8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0" name="Google Shape;80;p8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itleOnly" preserve="1">
  <p:cSld name="Title Only">
    <p:spTree>
      <p:nvGrpSpPr>
        <p:cNvPr id="1" name="" title=""/>
        <p:cNvGrpSpPr/>
        <p:nvPr/>
      </p:nvGrpSpPr>
      <p:grpSpPr>
        <a:xfrm>
          <a:off x="0" y="0"/>
          <a:ext cx="0" cy="0"/>
        </a:xfrm>
      </p:grpSpPr>
      <p:sp>
        <p:nvSpPr>
          <p:cNvPr id="2" name="Title 1" title=""/>
          <p:cNvSpPr>
            <a:spLocks noGrp="1"/>
          </p:cNvSpPr>
          <p:nvPr>
            <p:ph type="title"/>
          </p:nvPr>
        </p:nvSpPr>
        <p:spPr/>
        <p:txBody>
          <a:bodyPr/>
          <a:lstStyle/>
          <a:p>
            <a:r>
              <a:rPr lang="en-US" smtClean="0"/>
              <a:t>Click to edit Master title style</a:t>
            </a:r>
            <a:endParaRPr lang="en-US"/>
          </a:p>
        </p:txBody>
      </p:sp>
      <p:sp>
        <p:nvSpPr>
          <p:cNvPr id="3" name="Date Placeholder 2" title=""/>
          <p:cNvSpPr>
            <a:spLocks noGrp="1"/>
          </p:cNvSpPr>
          <p:nvPr>
            <p:ph type="dt" sz="half" idx="1"/>
          </p:nvPr>
        </p:nvSpPr>
        <p:spPr/>
        <p:txBody>
          <a:bodyPr/>
          <a:lstStyle/>
          <a:p>
            <a:fld id="{64277B2F-77CF-4FB8-90DD-2960CE22C0EA}" type="datetimeFigureOut">
              <a:rPr lang="en-US" smtClean="0"/>
              <a:t>11/7/2009</a:t>
            </a:fld>
            <a:endParaRPr lang="en-US"/>
          </a:p>
        </p:txBody>
      </p:sp>
      <p:sp>
        <p:nvSpPr>
          <p:cNvPr id="4" name="Footer Placeholder 3" title=""/>
          <p:cNvSpPr>
            <a:spLocks noGrp="1"/>
          </p:cNvSpPr>
          <p:nvPr>
            <p:ph type="ftr" sz="quarter" idx="2"/>
          </p:nvPr>
        </p:nvSpPr>
        <p:spPr/>
        <p:txBody>
          <a:bodyPr/>
          <a:lstStyle/>
          <a:p>
            <a:endParaRPr lang="en-US"/>
          </a:p>
        </p:txBody>
      </p:sp>
      <p:sp>
        <p:nvSpPr>
          <p:cNvPr id="5" name="Slide Number Placeholder 4" title=""/>
          <p:cNvSpPr>
            <a:spLocks noGrp="1"/>
          </p:cNvSpPr>
          <p:nvPr>
            <p:ph type="sldNum" sz="quarter" idx="3"/>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6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Vertical Title and Text" type="vertTitleAndTx">
  <p:cSld name="VERTICAL_TITLE_AND_VERTICAL_TEXT">
    <p:spTree>
      <p:nvGrpSpPr>
        <p:cNvPr id="1" name="Shape 81"/>
        <p:cNvGrpSpPr/>
        <p:nvPr/>
      </p:nvGrpSpPr>
      <p:grpSpPr>
        <a:xfrm>
          <a:off x="0" y="0"/>
          <a:ext cx="0" cy="0"/>
        </a:xfrm>
      </p:grpSpPr>
      <p:sp>
        <p:nvSpPr>
          <p:cNvPr id="82" name="Google Shape;82;p9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83" name="Google Shape;83;p9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84" name="Google Shape;84;p9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5" name="Google Shape;85;p9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6" name="Google Shape;86;p9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6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1_Титульный слайд">
  <p:cSld name="1_Титульный слайд">
    <p:spTree>
      <p:nvGrpSpPr>
        <p:cNvPr id="1" name="Shape 87"/>
        <p:cNvGrpSpPr/>
        <p:nvPr/>
      </p:nvGrpSpPr>
      <p:grpSpPr>
        <a:xfrm>
          <a:off x="0" y="0"/>
          <a:ext cx="0" cy="0"/>
        </a:xfrm>
      </p:grpSpPr>
      <p:sp>
        <p:nvSpPr>
          <p:cNvPr id="88" name="Google Shape;88;p91"/>
          <p:cNvSpPr/>
          <p:nvPr/>
        </p:nvSpPr>
        <p:spPr>
          <a:xfrm>
            <a:off x="-19050" y="1905000"/>
            <a:ext cx="12211051" cy="4953000"/>
          </a:xfrm>
          <a:prstGeom prst="rect">
            <a:avLst/>
          </a:prstGeom>
          <a:solidFill>
            <a:srgbClr val="D8D8D8"/>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89" name="Google Shape;89;p91"/>
          <p:cNvSpPr/>
          <p:nvPr/>
        </p:nvSpPr>
        <p:spPr>
          <a:xfrm>
            <a:off x="-19050" y="0"/>
            <a:ext cx="12211050" cy="4438650"/>
          </a:xfrm>
          <a:custGeom>
            <a:rect l="l" t="t" r="r" b="b"/>
            <a:pathLst>
              <a:path w="12211050" h="4438650" extrusionOk="0">
                <a:moveTo>
                  <a:pt x="19050" y="0"/>
                </a:moveTo>
                <a:lnTo>
                  <a:pt x="12211050" y="0"/>
                </a:lnTo>
                <a:lnTo>
                  <a:pt x="12211050" y="4438650"/>
                </a:lnTo>
                <a:lnTo>
                  <a:pt x="0" y="3219450"/>
                </a:lnTo>
                <a:lnTo>
                  <a:pt x="19050" y="0"/>
                </a:lnTo>
                <a:close/>
              </a:path>
            </a:pathLst>
          </a:custGeom>
          <a:solidFill>
            <a:srgbClr val="171616"/>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0" name="Google Shape;90;p91"/>
          <p:cNvSpPr/>
          <p:nvPr/>
        </p:nvSpPr>
        <p:spPr>
          <a:xfrm>
            <a:off x="1085850" y="1009650"/>
            <a:ext cx="10020300" cy="5238750"/>
          </a:xfrm>
          <a:prstGeom prst="rect">
            <a:avLst/>
          </a:prstGeom>
          <a:solidFill>
            <a:schemeClr val="lt1"/>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1" name="Google Shape;91;p91"/>
          <p:cNvSpPr>
            <a:spLocks noGrp="1"/>
          </p:cNvSpPr>
          <p:nvPr>
            <p:ph type="pic" idx="2"/>
          </p:nvPr>
        </p:nvSpPr>
        <p:spPr>
          <a:xfrm>
            <a:off x="1847850" y="2819400"/>
            <a:ext cx="8496300" cy="280035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p:timing/>
</p:sldLayout>
</file>

<file path=ppt/slideLayouts/slideLayout6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Content" type="obj">
  <p:cSld name="OBJECT">
    <p:spTree>
      <p:nvGrpSpPr>
        <p:cNvPr id="1" name="Shape 15"/>
        <p:cNvGrpSpPr/>
        <p:nvPr/>
      </p:nvGrpSpPr>
      <p:grpSpPr>
        <a:xfrm>
          <a:off x="0" y="0"/>
          <a:ext cx="0" cy="0"/>
        </a:xfrm>
      </p:grpSpPr>
      <p:sp>
        <p:nvSpPr>
          <p:cNvPr id="16" name="Google Shape;16;p5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17" name="Google Shape;17;p5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18" name="Google Shape;18;p5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19" name="Google Shape;19;p5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0" name="Google Shape;20;p5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6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ntent" type="objOnly">
  <p:cSld name="OBJECT_ONLY">
    <p:spTree>
      <p:nvGrpSpPr>
        <p:cNvPr id="1" name="Shape 21"/>
        <p:cNvGrpSpPr/>
        <p:nvPr/>
      </p:nvGrpSpPr>
      <p:grpSpPr>
        <a:xfrm>
          <a:off x="0" y="0"/>
          <a:ext cx="0" cy="0"/>
        </a:xfrm>
      </p:grpSpPr>
      <p:sp>
        <p:nvSpPr>
          <p:cNvPr id="22" name="Google Shape;22;p60"/>
          <p:cNvSpPr txBox="1">
            <a:spLocks noGrp="1"/>
          </p:cNvSpPr>
          <p:nvPr>
            <p:ph type="body" idx="1"/>
          </p:nvPr>
        </p:nvSpPr>
        <p:spPr>
          <a:xfrm>
            <a:off x="609600" y="274639"/>
            <a:ext cx="10972800" cy="58515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23" name="Google Shape;23;p6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spcBef>
                <a:spcPct val="0"/>
              </a:spcBef>
              <a:buNone/>
              <a:defRPr sz="1200">
                <a:solidFill>
                  <a:srgbClr val="888888"/>
                </a:solidFill>
                <a:latin typeface="Calibri"/>
                <a:ea typeface="Calibri"/>
                <a:cs typeface="Calibri"/>
                <a:sym typeface="Calibri"/>
              </a:defRPr>
            </a:lvl1pPr>
            <a:lvl2pPr marL="0" marR="0" lvl="1" indent="0" algn="r">
              <a:spcBef>
                <a:spcPct val="0"/>
              </a:spcBef>
              <a:buNone/>
              <a:defRPr sz="1200">
                <a:solidFill>
                  <a:srgbClr val="888888"/>
                </a:solidFill>
                <a:latin typeface="Calibri"/>
                <a:ea typeface="Calibri"/>
                <a:cs typeface="Calibri"/>
                <a:sym typeface="Calibri"/>
              </a:defRPr>
            </a:lvl2pPr>
            <a:lvl3pPr marL="0" marR="0" lvl="2" indent="0" algn="r">
              <a:spcBef>
                <a:spcPct val="0"/>
              </a:spcBef>
              <a:buNone/>
              <a:defRPr sz="1200">
                <a:solidFill>
                  <a:srgbClr val="888888"/>
                </a:solidFill>
                <a:latin typeface="Calibri"/>
                <a:ea typeface="Calibri"/>
                <a:cs typeface="Calibri"/>
                <a:sym typeface="Calibri"/>
              </a:defRPr>
            </a:lvl3pPr>
            <a:lvl4pPr marL="0" marR="0" lvl="3" indent="0" algn="r">
              <a:spcBef>
                <a:spcPct val="0"/>
              </a:spcBef>
              <a:buNone/>
              <a:defRPr sz="1200">
                <a:solidFill>
                  <a:srgbClr val="888888"/>
                </a:solidFill>
                <a:latin typeface="Calibri"/>
                <a:ea typeface="Calibri"/>
                <a:cs typeface="Calibri"/>
                <a:sym typeface="Calibri"/>
              </a:defRPr>
            </a:lvl4pPr>
            <a:lvl5pPr marL="0" marR="0" lvl="4" indent="0" algn="r">
              <a:spcBef>
                <a:spcPct val="0"/>
              </a:spcBef>
              <a:buNone/>
              <a:defRPr sz="1200">
                <a:solidFill>
                  <a:srgbClr val="888888"/>
                </a:solidFill>
                <a:latin typeface="Calibri"/>
                <a:ea typeface="Calibri"/>
                <a:cs typeface="Calibri"/>
                <a:sym typeface="Calibri"/>
              </a:defRPr>
            </a:lvl5pPr>
            <a:lvl6pPr marL="0" marR="0" lvl="5" indent="0" algn="r">
              <a:spcBef>
                <a:spcPct val="0"/>
              </a:spcBef>
              <a:buNone/>
              <a:defRPr sz="1200">
                <a:solidFill>
                  <a:srgbClr val="888888"/>
                </a:solidFill>
                <a:latin typeface="Calibri"/>
                <a:ea typeface="Calibri"/>
                <a:cs typeface="Calibri"/>
                <a:sym typeface="Calibri"/>
              </a:defRPr>
            </a:lvl6pPr>
            <a:lvl7pPr marL="0" marR="0" lvl="6" indent="0" algn="r">
              <a:spcBef>
                <a:spcPct val="0"/>
              </a:spcBef>
              <a:buNone/>
              <a:defRPr sz="1200">
                <a:solidFill>
                  <a:srgbClr val="888888"/>
                </a:solidFill>
                <a:latin typeface="Calibri"/>
                <a:ea typeface="Calibri"/>
                <a:cs typeface="Calibri"/>
                <a:sym typeface="Calibri"/>
              </a:defRPr>
            </a:lvl7pPr>
            <a:lvl8pPr marL="0" marR="0" lvl="7" indent="0" algn="r">
              <a:spcBef>
                <a:spcPct val="0"/>
              </a:spcBef>
              <a:buNone/>
              <a:defRPr sz="1200">
                <a:solidFill>
                  <a:srgbClr val="888888"/>
                </a:solidFill>
                <a:latin typeface="Calibri"/>
                <a:ea typeface="Calibri"/>
                <a:cs typeface="Calibri"/>
                <a:sym typeface="Calibri"/>
              </a:defRPr>
            </a:lvl8pPr>
            <a:lvl9pPr marL="0" marR="0" lvl="8" indent="0" algn="r">
              <a:spcBef>
                <a:spcPct val="0"/>
              </a:spcBef>
              <a:buNone/>
              <a:defRPr sz="1200">
                <a:solidFill>
                  <a:srgbClr val="888888"/>
                </a:solidFill>
                <a:latin typeface="Calibri"/>
                <a:ea typeface="Calibri"/>
                <a:cs typeface="Calibri"/>
                <a:sym typeface="Calibri"/>
              </a:defRPr>
            </a:lvl9pPr>
          </a:lstStyle>
          <a:p>
            <a:pPr marL="0" lvl="0" indent="0" algn="r" rtl="0">
              <a:spcBef>
                <a:spcPct val="0"/>
              </a:spcBef>
              <a:spcAft>
                <a:spcPct val="0"/>
              </a:spcAft>
              <a:buNone/>
            </a:pPr>
            <a:r>
              <a:rPr lang="en-US"/>
              <a:t>1.</a:t>
            </a:r>
            <a:fld id="{00000000-1234-1234-1234-123412341234}" type="slidenum">
              <a:rPr lang="en-US"/>
              <a:t>‹#›</a:t>
            </a:fld>
            <a:endParaRPr/>
          </a:p>
        </p:txBody>
      </p:sp>
    </p:spTree>
  </p:cSld>
  <p:clrMapOvr>
    <a:masterClrMapping/>
  </p:clrMapOvr>
  <p:transition/>
  <p:timing/>
</p:sldLayout>
</file>

<file path=ppt/slideLayouts/slideLayout6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Blank" type="blank">
  <p:cSld name="BLANK">
    <p:spTree>
      <p:nvGrpSpPr>
        <p:cNvPr id="1" name="Shape 24"/>
        <p:cNvGrpSpPr/>
        <p:nvPr/>
      </p:nvGrpSpPr>
      <p:grpSpPr>
        <a:xfrm>
          <a:off x="0" y="0"/>
          <a:ext cx="0" cy="0"/>
        </a:xfrm>
      </p:grpSpPr>
      <p:sp>
        <p:nvSpPr>
          <p:cNvPr id="25" name="Google Shape;25;p6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6" name="Google Shape;26;p6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7" name="Google Shape;27;p6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6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Slide" type="title">
  <p:cSld name="TITLE">
    <p:spTree>
      <p:nvGrpSpPr>
        <p:cNvPr id="1" name="Shape 28"/>
        <p:cNvGrpSpPr/>
        <p:nvPr/>
      </p:nvGrpSpPr>
      <p:grpSpPr>
        <a:xfrm>
          <a:off x="0" y="0"/>
          <a:ext cx="0" cy="0"/>
        </a:xfrm>
      </p:grpSpPr>
      <p:sp>
        <p:nvSpPr>
          <p:cNvPr id="29" name="Google Shape;29;p6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0" name="Google Shape;30;p6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ct val="0"/>
              </a:spcAft>
              <a:buClr>
                <a:schemeClr val="dk1"/>
              </a:buClr>
              <a:buSzPts val="2400"/>
              <a:buNone/>
              <a:defRPr sz="2400"/>
            </a:lvl1pPr>
            <a:lvl2pPr lvl="1" algn="ctr">
              <a:lnSpc>
                <a:spcPct val="90000"/>
              </a:lnSpc>
              <a:spcBef>
                <a:spcPts val="500"/>
              </a:spcBef>
              <a:spcAft>
                <a:spcPct val="0"/>
              </a:spcAft>
              <a:buClr>
                <a:schemeClr val="dk1"/>
              </a:buClr>
              <a:buSzPts val="2000"/>
              <a:buNone/>
              <a:defRPr sz="2000"/>
            </a:lvl2pPr>
            <a:lvl3pPr lvl="2" algn="ctr">
              <a:lnSpc>
                <a:spcPct val="90000"/>
              </a:lnSpc>
              <a:spcBef>
                <a:spcPts val="500"/>
              </a:spcBef>
              <a:spcAft>
                <a:spcPct val="0"/>
              </a:spcAft>
              <a:buClr>
                <a:schemeClr val="dk1"/>
              </a:buClr>
              <a:buSzPts val="1800"/>
              <a:buNone/>
              <a:defRPr sz="1800"/>
            </a:lvl3pPr>
            <a:lvl4pPr lvl="3" algn="ctr">
              <a:lnSpc>
                <a:spcPct val="90000"/>
              </a:lnSpc>
              <a:spcBef>
                <a:spcPts val="500"/>
              </a:spcBef>
              <a:spcAft>
                <a:spcPct val="0"/>
              </a:spcAft>
              <a:buClr>
                <a:schemeClr val="dk1"/>
              </a:buClr>
              <a:buSzPts val="1600"/>
              <a:buNone/>
              <a:defRPr sz="1600"/>
            </a:lvl4pPr>
            <a:lvl5pPr lvl="4" algn="ctr">
              <a:lnSpc>
                <a:spcPct val="90000"/>
              </a:lnSpc>
              <a:spcBef>
                <a:spcPts val="500"/>
              </a:spcBef>
              <a:spcAft>
                <a:spcPct val="0"/>
              </a:spcAft>
              <a:buClr>
                <a:schemeClr val="dk1"/>
              </a:buClr>
              <a:buSzPts val="1600"/>
              <a:buNone/>
              <a:defRPr sz="1600"/>
            </a:lvl5pPr>
            <a:lvl6pPr lvl="5" algn="ctr">
              <a:lnSpc>
                <a:spcPct val="90000"/>
              </a:lnSpc>
              <a:spcBef>
                <a:spcPts val="500"/>
              </a:spcBef>
              <a:spcAft>
                <a:spcPct val="0"/>
              </a:spcAft>
              <a:buClr>
                <a:schemeClr val="dk1"/>
              </a:buClr>
              <a:buSzPts val="1600"/>
              <a:buNone/>
              <a:defRPr sz="1600"/>
            </a:lvl6pPr>
            <a:lvl7pPr lvl="6" algn="ctr">
              <a:lnSpc>
                <a:spcPct val="90000"/>
              </a:lnSpc>
              <a:spcBef>
                <a:spcPts val="500"/>
              </a:spcBef>
              <a:spcAft>
                <a:spcPct val="0"/>
              </a:spcAft>
              <a:buClr>
                <a:schemeClr val="dk1"/>
              </a:buClr>
              <a:buSzPts val="1600"/>
              <a:buNone/>
              <a:defRPr sz="1600"/>
            </a:lvl7pPr>
            <a:lvl8pPr lvl="7" algn="ctr">
              <a:lnSpc>
                <a:spcPct val="90000"/>
              </a:lnSpc>
              <a:spcBef>
                <a:spcPts val="500"/>
              </a:spcBef>
              <a:spcAft>
                <a:spcPct val="0"/>
              </a:spcAft>
              <a:buClr>
                <a:schemeClr val="dk1"/>
              </a:buClr>
              <a:buSzPts val="1600"/>
              <a:buNone/>
              <a:defRPr sz="1600"/>
            </a:lvl8pPr>
            <a:lvl9pPr lvl="8" algn="ctr">
              <a:lnSpc>
                <a:spcPct val="90000"/>
              </a:lnSpc>
              <a:spcBef>
                <a:spcPts val="500"/>
              </a:spcBef>
              <a:spcAft>
                <a:spcPct val="0"/>
              </a:spcAft>
              <a:buClr>
                <a:schemeClr val="dk1"/>
              </a:buClr>
              <a:buSzPts val="1600"/>
              <a:buNone/>
              <a:defRPr sz="1600"/>
            </a:lvl9pPr>
          </a:lstStyle>
          <a:p>
            <a:endParaRPr/>
          </a:p>
        </p:txBody>
      </p:sp>
      <p:sp>
        <p:nvSpPr>
          <p:cNvPr id="31" name="Google Shape;31;p6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2" name="Google Shape;32;p6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3" name="Google Shape;33;p6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6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Section Header" type="secHead">
  <p:cSld name="SECTION_HEADER">
    <p:spTree>
      <p:nvGrpSpPr>
        <p:cNvPr id="1" name="Shape 34"/>
        <p:cNvGrpSpPr/>
        <p:nvPr/>
      </p:nvGrpSpPr>
      <p:grpSpPr>
        <a:xfrm>
          <a:off x="0" y="0"/>
          <a:ext cx="0" cy="0"/>
        </a:xfrm>
      </p:grpSpPr>
      <p:sp>
        <p:nvSpPr>
          <p:cNvPr id="35" name="Google Shape;35;p6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6" name="Google Shape;36;p6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rgbClr val="888888"/>
              </a:buClr>
              <a:buSzPts val="2400"/>
              <a:buNone/>
              <a:defRPr sz="2400">
                <a:solidFill>
                  <a:srgbClr val="888888"/>
                </a:solidFill>
              </a:defRPr>
            </a:lvl1pPr>
            <a:lvl2pPr marL="914400" lvl="1" indent="-228600" algn="l">
              <a:lnSpc>
                <a:spcPct val="90000"/>
              </a:lnSpc>
              <a:spcBef>
                <a:spcPts val="500"/>
              </a:spcBef>
              <a:spcAft>
                <a:spcPct val="0"/>
              </a:spcAft>
              <a:buClr>
                <a:srgbClr val="888888"/>
              </a:buClr>
              <a:buSzPts val="2000"/>
              <a:buNone/>
              <a:defRPr sz="2000">
                <a:solidFill>
                  <a:srgbClr val="888888"/>
                </a:solidFill>
              </a:defRPr>
            </a:lvl2pPr>
            <a:lvl3pPr marL="1371600" lvl="2" indent="-228600" algn="l">
              <a:lnSpc>
                <a:spcPct val="90000"/>
              </a:lnSpc>
              <a:spcBef>
                <a:spcPts val="500"/>
              </a:spcBef>
              <a:spcAft>
                <a:spcPct val="0"/>
              </a:spcAft>
              <a:buClr>
                <a:srgbClr val="888888"/>
              </a:buClr>
              <a:buSzPts val="1800"/>
              <a:buNone/>
              <a:defRPr sz="1800">
                <a:solidFill>
                  <a:srgbClr val="888888"/>
                </a:solidFill>
              </a:defRPr>
            </a:lvl3pPr>
            <a:lvl4pPr marL="1828800" lvl="3" indent="-228600" algn="l">
              <a:lnSpc>
                <a:spcPct val="90000"/>
              </a:lnSpc>
              <a:spcBef>
                <a:spcPts val="500"/>
              </a:spcBef>
              <a:spcAft>
                <a:spcPct val="0"/>
              </a:spcAft>
              <a:buClr>
                <a:srgbClr val="888888"/>
              </a:buClr>
              <a:buSzPts val="1600"/>
              <a:buNone/>
              <a:defRPr sz="1600">
                <a:solidFill>
                  <a:srgbClr val="888888"/>
                </a:solidFill>
              </a:defRPr>
            </a:lvl4pPr>
            <a:lvl5pPr marL="2286000" lvl="4" indent="-228600" algn="l">
              <a:lnSpc>
                <a:spcPct val="90000"/>
              </a:lnSpc>
              <a:spcBef>
                <a:spcPts val="500"/>
              </a:spcBef>
              <a:spcAft>
                <a:spcPct val="0"/>
              </a:spcAft>
              <a:buClr>
                <a:srgbClr val="888888"/>
              </a:buClr>
              <a:buSzPts val="1600"/>
              <a:buNone/>
              <a:defRPr sz="1600">
                <a:solidFill>
                  <a:srgbClr val="888888"/>
                </a:solidFill>
              </a:defRPr>
            </a:lvl5pPr>
            <a:lvl6pPr marL="2743200" lvl="5" indent="-228600" algn="l">
              <a:lnSpc>
                <a:spcPct val="90000"/>
              </a:lnSpc>
              <a:spcBef>
                <a:spcPts val="500"/>
              </a:spcBef>
              <a:spcAft>
                <a:spcPct val="0"/>
              </a:spcAft>
              <a:buClr>
                <a:srgbClr val="888888"/>
              </a:buClr>
              <a:buSzPts val="1600"/>
              <a:buNone/>
              <a:defRPr sz="1600">
                <a:solidFill>
                  <a:srgbClr val="888888"/>
                </a:solidFill>
              </a:defRPr>
            </a:lvl6pPr>
            <a:lvl7pPr marL="3200400" lvl="6" indent="-228600" algn="l">
              <a:lnSpc>
                <a:spcPct val="90000"/>
              </a:lnSpc>
              <a:spcBef>
                <a:spcPts val="500"/>
              </a:spcBef>
              <a:spcAft>
                <a:spcPct val="0"/>
              </a:spcAft>
              <a:buClr>
                <a:srgbClr val="888888"/>
              </a:buClr>
              <a:buSzPts val="1600"/>
              <a:buNone/>
              <a:defRPr sz="1600">
                <a:solidFill>
                  <a:srgbClr val="888888"/>
                </a:solidFill>
              </a:defRPr>
            </a:lvl7pPr>
            <a:lvl8pPr marL="3657600" lvl="7" indent="-228600" algn="l">
              <a:lnSpc>
                <a:spcPct val="90000"/>
              </a:lnSpc>
              <a:spcBef>
                <a:spcPts val="500"/>
              </a:spcBef>
              <a:spcAft>
                <a:spcPct val="0"/>
              </a:spcAft>
              <a:buClr>
                <a:srgbClr val="888888"/>
              </a:buClr>
              <a:buSzPts val="1600"/>
              <a:buNone/>
              <a:defRPr sz="1600">
                <a:solidFill>
                  <a:srgbClr val="888888"/>
                </a:solidFill>
              </a:defRPr>
            </a:lvl8pPr>
            <a:lvl9pPr marL="4114800" lvl="8" indent="-228600" algn="l">
              <a:lnSpc>
                <a:spcPct val="90000"/>
              </a:lnSpc>
              <a:spcBef>
                <a:spcPts val="500"/>
              </a:spcBef>
              <a:spcAft>
                <a:spcPct val="0"/>
              </a:spcAft>
              <a:buClr>
                <a:srgbClr val="888888"/>
              </a:buClr>
              <a:buSzPts val="1600"/>
              <a:buNone/>
              <a:defRPr sz="1600">
                <a:solidFill>
                  <a:srgbClr val="888888"/>
                </a:solidFill>
              </a:defRPr>
            </a:lvl9pPr>
          </a:lstStyle>
          <a:p>
            <a:endParaRPr/>
          </a:p>
        </p:txBody>
      </p:sp>
      <p:sp>
        <p:nvSpPr>
          <p:cNvPr id="37" name="Google Shape;37;p6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8" name="Google Shape;38;p6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9" name="Google Shape;39;p6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6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wo Content" type="twoObj">
  <p:cSld name="TWO_OBJECTS">
    <p:spTree>
      <p:nvGrpSpPr>
        <p:cNvPr id="1" name="Shape 40"/>
        <p:cNvGrpSpPr/>
        <p:nvPr/>
      </p:nvGrpSpPr>
      <p:grpSpPr>
        <a:xfrm>
          <a:off x="0" y="0"/>
          <a:ext cx="0" cy="0"/>
        </a:xfrm>
      </p:grpSpPr>
      <p:sp>
        <p:nvSpPr>
          <p:cNvPr id="41" name="Google Shape;41;p6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2" name="Google Shape;42;p6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3" name="Google Shape;43;p6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4" name="Google Shape;44;p6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5" name="Google Shape;45;p6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6" name="Google Shape;46;p6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6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mparison" type="twoTxTwoObj">
  <p:cSld name="TWO_OBJECTS_WITH_TEXT">
    <p:spTree>
      <p:nvGrpSpPr>
        <p:cNvPr id="1" name="Shape 47"/>
        <p:cNvGrpSpPr/>
        <p:nvPr/>
      </p:nvGrpSpPr>
      <p:grpSpPr>
        <a:xfrm>
          <a:off x="0" y="0"/>
          <a:ext cx="0" cy="0"/>
        </a:xfrm>
      </p:grpSpPr>
      <p:sp>
        <p:nvSpPr>
          <p:cNvPr id="48" name="Google Shape;48;p6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9" name="Google Shape;49;p6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0" name="Google Shape;50;p6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1" name="Google Shape;51;p6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2" name="Google Shape;52;p6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3" name="Google Shape;53;p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4" name="Google Shape;54;p6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5" name="Google Shape;55;p6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6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Only" type="titleOnly">
  <p:cSld name="TITLE_ONLY">
    <p:spTree>
      <p:nvGrpSpPr>
        <p:cNvPr id="1" name="Shape 56"/>
        <p:cNvGrpSpPr/>
        <p:nvPr/>
      </p:nvGrpSpPr>
      <p:grpSpPr>
        <a:xfrm>
          <a:off x="0" y="0"/>
          <a:ext cx="0" cy="0"/>
        </a:xfrm>
      </p:grpSpPr>
      <p:sp>
        <p:nvSpPr>
          <p:cNvPr id="57" name="Google Shape;57;p6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58" name="Google Shape;58;p6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9" name="Google Shape;59;p6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0" name="Google Shape;60;p6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blank" preserve="1">
  <p:cSld name="Blank">
    <p:spTree>
      <p:nvGrpSpPr>
        <p:cNvPr id="1" name="" title=""/>
        <p:cNvGrpSpPr/>
        <p:nvPr/>
      </p:nvGrpSpPr>
      <p:grpSpPr>
        <a:xfrm>
          <a:off x="0" y="0"/>
          <a:ext cx="0" cy="0"/>
        </a:xfrm>
      </p:grpSpPr>
      <p:sp>
        <p:nvSpPr>
          <p:cNvPr id="2" name="Date Placeholder 1" title=""/>
          <p:cNvSpPr>
            <a:spLocks noGrp="1"/>
          </p:cNvSpPr>
          <p:nvPr>
            <p:ph type="dt" sz="half"/>
          </p:nvPr>
        </p:nvSpPr>
        <p:spPr/>
        <p:txBody>
          <a:bodyPr/>
          <a:lstStyle/>
          <a:p>
            <a:fld id="{91B1E1B8-5948-4064-8E82-132DBF8C332D}" type="datetimeFigureOut">
              <a:rPr lang="en-US" smtClean="0"/>
              <a:t>11/7/2009</a:t>
            </a:fld>
            <a:endParaRPr lang="en-US"/>
          </a:p>
        </p:txBody>
      </p:sp>
      <p:sp>
        <p:nvSpPr>
          <p:cNvPr id="3" name="Footer Placeholder 2" title=""/>
          <p:cNvSpPr>
            <a:spLocks noGrp="1"/>
          </p:cNvSpPr>
          <p:nvPr>
            <p:ph type="ftr" sz="quarter" idx="1"/>
          </p:nvPr>
        </p:nvSpPr>
        <p:spPr/>
        <p:txBody>
          <a:bodyPr/>
          <a:lstStyle/>
          <a:p>
            <a:endParaRPr lang="en-US"/>
          </a:p>
        </p:txBody>
      </p:sp>
      <p:sp>
        <p:nvSpPr>
          <p:cNvPr id="4" name="Slide Number Placeholder 3" title=""/>
          <p:cNvSpPr>
            <a:spLocks noGrp="1"/>
          </p:cNvSpPr>
          <p:nvPr>
            <p:ph type="sldNum" sz="quarter" idx="2"/>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7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ntent with Caption" type="objTx">
  <p:cSld name="OBJECT_WITH_CAPTION_TEXT">
    <p:spTree>
      <p:nvGrpSpPr>
        <p:cNvPr id="1" name="Shape 61"/>
        <p:cNvGrpSpPr/>
        <p:nvPr/>
      </p:nvGrpSpPr>
      <p:grpSpPr>
        <a:xfrm>
          <a:off x="0" y="0"/>
          <a:ext cx="0" cy="0"/>
        </a:xfrm>
      </p:grpSpPr>
      <p:sp>
        <p:nvSpPr>
          <p:cNvPr id="62" name="Google Shape;62;p6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63" name="Google Shape;63;p6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ct val="0"/>
              </a:spcAft>
              <a:buClr>
                <a:schemeClr val="dk1"/>
              </a:buClr>
              <a:buSzPts val="3200"/>
              <a:buChar char="•"/>
              <a:defRPr sz="3200"/>
            </a:lvl1pPr>
            <a:lvl2pPr marL="914400" lvl="1" indent="-406400" algn="l">
              <a:lnSpc>
                <a:spcPct val="90000"/>
              </a:lnSpc>
              <a:spcBef>
                <a:spcPts val="500"/>
              </a:spcBef>
              <a:spcAft>
                <a:spcPct val="0"/>
              </a:spcAft>
              <a:buClr>
                <a:schemeClr val="dk1"/>
              </a:buClr>
              <a:buSzPts val="2800"/>
              <a:buChar char="•"/>
              <a:defRPr sz="2800"/>
            </a:lvl2pPr>
            <a:lvl3pPr marL="1371600" lvl="2" indent="-381000" algn="l">
              <a:lnSpc>
                <a:spcPct val="90000"/>
              </a:lnSpc>
              <a:spcBef>
                <a:spcPts val="500"/>
              </a:spcBef>
              <a:spcAft>
                <a:spcPct val="0"/>
              </a:spcAft>
              <a:buClr>
                <a:schemeClr val="dk1"/>
              </a:buClr>
              <a:buSzPts val="2400"/>
              <a:buChar char="•"/>
              <a:defRPr sz="2400"/>
            </a:lvl3pPr>
            <a:lvl4pPr marL="1828800" lvl="3" indent="-355600" algn="l">
              <a:lnSpc>
                <a:spcPct val="90000"/>
              </a:lnSpc>
              <a:spcBef>
                <a:spcPts val="500"/>
              </a:spcBef>
              <a:spcAft>
                <a:spcPct val="0"/>
              </a:spcAft>
              <a:buClr>
                <a:schemeClr val="dk1"/>
              </a:buClr>
              <a:buSzPts val="2000"/>
              <a:buChar char="•"/>
              <a:defRPr sz="2000"/>
            </a:lvl4pPr>
            <a:lvl5pPr marL="2286000" lvl="4" indent="-355600" algn="l">
              <a:lnSpc>
                <a:spcPct val="90000"/>
              </a:lnSpc>
              <a:spcBef>
                <a:spcPts val="500"/>
              </a:spcBef>
              <a:spcAft>
                <a:spcPct val="0"/>
              </a:spcAft>
              <a:buClr>
                <a:schemeClr val="dk1"/>
              </a:buClr>
              <a:buSzPts val="2000"/>
              <a:buChar char="•"/>
              <a:defRPr sz="2000"/>
            </a:lvl5pPr>
            <a:lvl6pPr marL="2743200" lvl="5" indent="-355600" algn="l">
              <a:lnSpc>
                <a:spcPct val="90000"/>
              </a:lnSpc>
              <a:spcBef>
                <a:spcPts val="500"/>
              </a:spcBef>
              <a:spcAft>
                <a:spcPct val="0"/>
              </a:spcAft>
              <a:buClr>
                <a:schemeClr val="dk1"/>
              </a:buClr>
              <a:buSzPts val="2000"/>
              <a:buChar char="•"/>
              <a:defRPr sz="2000"/>
            </a:lvl6pPr>
            <a:lvl7pPr marL="3200400" lvl="6" indent="-355600" algn="l">
              <a:lnSpc>
                <a:spcPct val="90000"/>
              </a:lnSpc>
              <a:spcBef>
                <a:spcPts val="500"/>
              </a:spcBef>
              <a:spcAft>
                <a:spcPct val="0"/>
              </a:spcAft>
              <a:buClr>
                <a:schemeClr val="dk1"/>
              </a:buClr>
              <a:buSzPts val="2000"/>
              <a:buChar char="•"/>
              <a:defRPr sz="2000"/>
            </a:lvl7pPr>
            <a:lvl8pPr marL="3657600" lvl="7" indent="-355600" algn="l">
              <a:lnSpc>
                <a:spcPct val="90000"/>
              </a:lnSpc>
              <a:spcBef>
                <a:spcPts val="500"/>
              </a:spcBef>
              <a:spcAft>
                <a:spcPct val="0"/>
              </a:spcAft>
              <a:buClr>
                <a:schemeClr val="dk1"/>
              </a:buClr>
              <a:buSzPts val="2000"/>
              <a:buChar char="•"/>
              <a:defRPr sz="2000"/>
            </a:lvl8pPr>
            <a:lvl9pPr marL="4114800" lvl="8" indent="-355600" algn="l">
              <a:lnSpc>
                <a:spcPct val="90000"/>
              </a:lnSpc>
              <a:spcBef>
                <a:spcPts val="500"/>
              </a:spcBef>
              <a:spcAft>
                <a:spcPct val="0"/>
              </a:spcAft>
              <a:buClr>
                <a:schemeClr val="dk1"/>
              </a:buClr>
              <a:buSzPts val="2000"/>
              <a:buChar char="•"/>
              <a:defRPr sz="2000"/>
            </a:lvl9pPr>
          </a:lstStyle>
          <a:p>
            <a:endParaRPr/>
          </a:p>
        </p:txBody>
      </p:sp>
      <p:sp>
        <p:nvSpPr>
          <p:cNvPr id="64" name="Google Shape;64;p6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65" name="Google Shape;65;p6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6" name="Google Shape;66;p6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7" name="Google Shape;67;p6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7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Picture with Caption" type="picTx">
  <p:cSld name="PICTURE_WITH_CAPTION_TEXT">
    <p:spTree>
      <p:nvGrpSpPr>
        <p:cNvPr id="1" name="Shape 68"/>
        <p:cNvGrpSpPr/>
        <p:nvPr/>
      </p:nvGrpSpPr>
      <p:grpSpPr>
        <a:xfrm>
          <a:off x="0" y="0"/>
          <a:ext cx="0" cy="0"/>
        </a:xfrm>
      </p:grpSpPr>
      <p:sp>
        <p:nvSpPr>
          <p:cNvPr id="69" name="Google Shape;69;p6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0" name="Google Shape;70;p68"/>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1" name="Google Shape;71;p6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72" name="Google Shape;72;p6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3" name="Google Shape;73;p6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4" name="Google Shape;74;p6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7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Vertical Text" type="vertTx">
  <p:cSld name="VERTICAL_TEXT">
    <p:spTree>
      <p:nvGrpSpPr>
        <p:cNvPr id="1" name="Shape 75"/>
        <p:cNvGrpSpPr/>
        <p:nvPr/>
      </p:nvGrpSpPr>
      <p:grpSpPr>
        <a:xfrm>
          <a:off x="0" y="0"/>
          <a:ext cx="0" cy="0"/>
        </a:xfrm>
      </p:grpSpPr>
      <p:sp>
        <p:nvSpPr>
          <p:cNvPr id="76" name="Google Shape;76;p6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7" name="Google Shape;77;p6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78" name="Google Shape;78;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9" name="Google Shape;79;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0" name="Google Shape;80;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7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Vertical Title and Text" type="vertTitleAndTx">
  <p:cSld name="VERTICAL_TITLE_AND_VERTICAL_TEXT">
    <p:spTree>
      <p:nvGrpSpPr>
        <p:cNvPr id="1" name="Shape 81"/>
        <p:cNvGrpSpPr/>
        <p:nvPr/>
      </p:nvGrpSpPr>
      <p:grpSpPr>
        <a:xfrm>
          <a:off x="0" y="0"/>
          <a:ext cx="0" cy="0"/>
        </a:xfrm>
      </p:grpSpPr>
      <p:sp>
        <p:nvSpPr>
          <p:cNvPr id="82" name="Google Shape;82;p7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83" name="Google Shape;83;p7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84" name="Google Shape;84;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5" name="Google Shape;85;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6" name="Google Shape;86;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7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1_Титульный слайд">
  <p:cSld name="1_Титульный слайд">
    <p:spTree>
      <p:nvGrpSpPr>
        <p:cNvPr id="1" name="Shape 87"/>
        <p:cNvGrpSpPr/>
        <p:nvPr/>
      </p:nvGrpSpPr>
      <p:grpSpPr>
        <a:xfrm>
          <a:off x="0" y="0"/>
          <a:ext cx="0" cy="0"/>
        </a:xfrm>
      </p:grpSpPr>
      <p:sp>
        <p:nvSpPr>
          <p:cNvPr id="88" name="Google Shape;88;p71"/>
          <p:cNvSpPr/>
          <p:nvPr/>
        </p:nvSpPr>
        <p:spPr>
          <a:xfrm>
            <a:off x="-19050" y="1905000"/>
            <a:ext cx="12211051" cy="4953000"/>
          </a:xfrm>
          <a:prstGeom prst="rect">
            <a:avLst/>
          </a:prstGeom>
          <a:solidFill>
            <a:srgbClr val="D8D8D8"/>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89" name="Google Shape;89;p71"/>
          <p:cNvSpPr/>
          <p:nvPr/>
        </p:nvSpPr>
        <p:spPr>
          <a:xfrm>
            <a:off x="-19050" y="0"/>
            <a:ext cx="12211050" cy="4438650"/>
          </a:xfrm>
          <a:custGeom>
            <a:rect l="l" t="t" r="r" b="b"/>
            <a:pathLst>
              <a:path w="12211050" h="4438650" extrusionOk="0">
                <a:moveTo>
                  <a:pt x="19050" y="0"/>
                </a:moveTo>
                <a:lnTo>
                  <a:pt x="12211050" y="0"/>
                </a:lnTo>
                <a:lnTo>
                  <a:pt x="12211050" y="4438650"/>
                </a:lnTo>
                <a:lnTo>
                  <a:pt x="0" y="3219450"/>
                </a:lnTo>
                <a:lnTo>
                  <a:pt x="19050" y="0"/>
                </a:lnTo>
                <a:close/>
              </a:path>
            </a:pathLst>
          </a:custGeom>
          <a:solidFill>
            <a:srgbClr val="171616"/>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0" name="Google Shape;90;p71"/>
          <p:cNvSpPr/>
          <p:nvPr/>
        </p:nvSpPr>
        <p:spPr>
          <a:xfrm>
            <a:off x="1085850" y="1009650"/>
            <a:ext cx="10020300" cy="5238750"/>
          </a:xfrm>
          <a:prstGeom prst="rect">
            <a:avLst/>
          </a:prstGeom>
          <a:solidFill>
            <a:schemeClr val="lt1"/>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1" name="Google Shape;91;p71"/>
          <p:cNvSpPr>
            <a:spLocks noGrp="1"/>
          </p:cNvSpPr>
          <p:nvPr>
            <p:ph type="pic" idx="2"/>
          </p:nvPr>
        </p:nvSpPr>
        <p:spPr>
          <a:xfrm>
            <a:off x="1847850" y="2819400"/>
            <a:ext cx="8496300" cy="280035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p:timing/>
</p:sldLayout>
</file>

<file path=ppt/slideLayouts/slideLayout7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Content" type="obj">
  <p:cSld name="OBJECT">
    <p:spTree>
      <p:nvGrpSpPr>
        <p:cNvPr id="1" name="Shape 15"/>
        <p:cNvGrpSpPr/>
        <p:nvPr/>
      </p:nvGrpSpPr>
      <p:grpSpPr>
        <a:xfrm>
          <a:off x="0" y="0"/>
          <a:ext cx="0" cy="0"/>
        </a:xfrm>
      </p:grpSpPr>
      <p:sp>
        <p:nvSpPr>
          <p:cNvPr id="16" name="Google Shape;16;p5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17" name="Google Shape;17;p5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18" name="Google Shape;18;p5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19" name="Google Shape;19;p5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0" name="Google Shape;20;p5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7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ntent" type="objOnly">
  <p:cSld name="OBJECT_ONLY">
    <p:spTree>
      <p:nvGrpSpPr>
        <p:cNvPr id="1" name="Shape 21"/>
        <p:cNvGrpSpPr/>
        <p:nvPr/>
      </p:nvGrpSpPr>
      <p:grpSpPr>
        <a:xfrm>
          <a:off x="0" y="0"/>
          <a:ext cx="0" cy="0"/>
        </a:xfrm>
      </p:grpSpPr>
      <p:sp>
        <p:nvSpPr>
          <p:cNvPr id="22" name="Google Shape;22;p60"/>
          <p:cNvSpPr txBox="1">
            <a:spLocks noGrp="1"/>
          </p:cNvSpPr>
          <p:nvPr>
            <p:ph type="body" idx="1"/>
          </p:nvPr>
        </p:nvSpPr>
        <p:spPr>
          <a:xfrm>
            <a:off x="609600" y="274639"/>
            <a:ext cx="10972800" cy="58515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23" name="Google Shape;23;p6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spcBef>
                <a:spcPct val="0"/>
              </a:spcBef>
              <a:buNone/>
              <a:defRPr sz="1200">
                <a:solidFill>
                  <a:srgbClr val="888888"/>
                </a:solidFill>
                <a:latin typeface="Calibri"/>
                <a:ea typeface="Calibri"/>
                <a:cs typeface="Calibri"/>
                <a:sym typeface="Calibri"/>
              </a:defRPr>
            </a:lvl1pPr>
            <a:lvl2pPr marL="0" marR="0" lvl="1" indent="0" algn="r">
              <a:spcBef>
                <a:spcPct val="0"/>
              </a:spcBef>
              <a:buNone/>
              <a:defRPr sz="1200">
                <a:solidFill>
                  <a:srgbClr val="888888"/>
                </a:solidFill>
                <a:latin typeface="Calibri"/>
                <a:ea typeface="Calibri"/>
                <a:cs typeface="Calibri"/>
                <a:sym typeface="Calibri"/>
              </a:defRPr>
            </a:lvl2pPr>
            <a:lvl3pPr marL="0" marR="0" lvl="2" indent="0" algn="r">
              <a:spcBef>
                <a:spcPct val="0"/>
              </a:spcBef>
              <a:buNone/>
              <a:defRPr sz="1200">
                <a:solidFill>
                  <a:srgbClr val="888888"/>
                </a:solidFill>
                <a:latin typeface="Calibri"/>
                <a:ea typeface="Calibri"/>
                <a:cs typeface="Calibri"/>
                <a:sym typeface="Calibri"/>
              </a:defRPr>
            </a:lvl3pPr>
            <a:lvl4pPr marL="0" marR="0" lvl="3" indent="0" algn="r">
              <a:spcBef>
                <a:spcPct val="0"/>
              </a:spcBef>
              <a:buNone/>
              <a:defRPr sz="1200">
                <a:solidFill>
                  <a:srgbClr val="888888"/>
                </a:solidFill>
                <a:latin typeface="Calibri"/>
                <a:ea typeface="Calibri"/>
                <a:cs typeface="Calibri"/>
                <a:sym typeface="Calibri"/>
              </a:defRPr>
            </a:lvl4pPr>
            <a:lvl5pPr marL="0" marR="0" lvl="4" indent="0" algn="r">
              <a:spcBef>
                <a:spcPct val="0"/>
              </a:spcBef>
              <a:buNone/>
              <a:defRPr sz="1200">
                <a:solidFill>
                  <a:srgbClr val="888888"/>
                </a:solidFill>
                <a:latin typeface="Calibri"/>
                <a:ea typeface="Calibri"/>
                <a:cs typeface="Calibri"/>
                <a:sym typeface="Calibri"/>
              </a:defRPr>
            </a:lvl5pPr>
            <a:lvl6pPr marL="0" marR="0" lvl="5" indent="0" algn="r">
              <a:spcBef>
                <a:spcPct val="0"/>
              </a:spcBef>
              <a:buNone/>
              <a:defRPr sz="1200">
                <a:solidFill>
                  <a:srgbClr val="888888"/>
                </a:solidFill>
                <a:latin typeface="Calibri"/>
                <a:ea typeface="Calibri"/>
                <a:cs typeface="Calibri"/>
                <a:sym typeface="Calibri"/>
              </a:defRPr>
            </a:lvl6pPr>
            <a:lvl7pPr marL="0" marR="0" lvl="6" indent="0" algn="r">
              <a:spcBef>
                <a:spcPct val="0"/>
              </a:spcBef>
              <a:buNone/>
              <a:defRPr sz="1200">
                <a:solidFill>
                  <a:srgbClr val="888888"/>
                </a:solidFill>
                <a:latin typeface="Calibri"/>
                <a:ea typeface="Calibri"/>
                <a:cs typeface="Calibri"/>
                <a:sym typeface="Calibri"/>
              </a:defRPr>
            </a:lvl7pPr>
            <a:lvl8pPr marL="0" marR="0" lvl="7" indent="0" algn="r">
              <a:spcBef>
                <a:spcPct val="0"/>
              </a:spcBef>
              <a:buNone/>
              <a:defRPr sz="1200">
                <a:solidFill>
                  <a:srgbClr val="888888"/>
                </a:solidFill>
                <a:latin typeface="Calibri"/>
                <a:ea typeface="Calibri"/>
                <a:cs typeface="Calibri"/>
                <a:sym typeface="Calibri"/>
              </a:defRPr>
            </a:lvl8pPr>
            <a:lvl9pPr marL="0" marR="0" lvl="8" indent="0" algn="r">
              <a:spcBef>
                <a:spcPct val="0"/>
              </a:spcBef>
              <a:buNone/>
              <a:defRPr sz="1200">
                <a:solidFill>
                  <a:srgbClr val="888888"/>
                </a:solidFill>
                <a:latin typeface="Calibri"/>
                <a:ea typeface="Calibri"/>
                <a:cs typeface="Calibri"/>
                <a:sym typeface="Calibri"/>
              </a:defRPr>
            </a:lvl9pPr>
          </a:lstStyle>
          <a:p>
            <a:pPr marL="0" lvl="0" indent="0" algn="r" rtl="0">
              <a:spcBef>
                <a:spcPct val="0"/>
              </a:spcBef>
              <a:spcAft>
                <a:spcPct val="0"/>
              </a:spcAft>
              <a:buNone/>
            </a:pPr>
            <a:r>
              <a:rPr lang="en-US"/>
              <a:t>1.</a:t>
            </a:r>
            <a:fld id="{00000000-1234-1234-1234-123412341234}" type="slidenum">
              <a:rPr lang="en-US"/>
              <a:t>‹#›</a:t>
            </a:fld>
            <a:endParaRPr/>
          </a:p>
        </p:txBody>
      </p:sp>
    </p:spTree>
  </p:cSld>
  <p:clrMapOvr>
    <a:masterClrMapping/>
  </p:clrMapOvr>
  <p:transition/>
  <p:timing/>
</p:sldLayout>
</file>

<file path=ppt/slideLayouts/slideLayout7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Blank" type="blank">
  <p:cSld name="BLANK">
    <p:spTree>
      <p:nvGrpSpPr>
        <p:cNvPr id="1" name="Shape 24"/>
        <p:cNvGrpSpPr/>
        <p:nvPr/>
      </p:nvGrpSpPr>
      <p:grpSpPr>
        <a:xfrm>
          <a:off x="0" y="0"/>
          <a:ext cx="0" cy="0"/>
        </a:xfrm>
      </p:grpSpPr>
      <p:sp>
        <p:nvSpPr>
          <p:cNvPr id="25" name="Google Shape;25;p6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6" name="Google Shape;26;p6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7" name="Google Shape;27;p6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7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Slide" type="title">
  <p:cSld name="TITLE">
    <p:spTree>
      <p:nvGrpSpPr>
        <p:cNvPr id="1" name="Shape 28"/>
        <p:cNvGrpSpPr/>
        <p:nvPr/>
      </p:nvGrpSpPr>
      <p:grpSpPr>
        <a:xfrm>
          <a:off x="0" y="0"/>
          <a:ext cx="0" cy="0"/>
        </a:xfrm>
      </p:grpSpPr>
      <p:sp>
        <p:nvSpPr>
          <p:cNvPr id="29" name="Google Shape;29;p6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0" name="Google Shape;30;p6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ct val="0"/>
              </a:spcAft>
              <a:buClr>
                <a:schemeClr val="dk1"/>
              </a:buClr>
              <a:buSzPts val="2400"/>
              <a:buNone/>
              <a:defRPr sz="2400"/>
            </a:lvl1pPr>
            <a:lvl2pPr lvl="1" algn="ctr">
              <a:lnSpc>
                <a:spcPct val="90000"/>
              </a:lnSpc>
              <a:spcBef>
                <a:spcPts val="500"/>
              </a:spcBef>
              <a:spcAft>
                <a:spcPct val="0"/>
              </a:spcAft>
              <a:buClr>
                <a:schemeClr val="dk1"/>
              </a:buClr>
              <a:buSzPts val="2000"/>
              <a:buNone/>
              <a:defRPr sz="2000"/>
            </a:lvl2pPr>
            <a:lvl3pPr lvl="2" algn="ctr">
              <a:lnSpc>
                <a:spcPct val="90000"/>
              </a:lnSpc>
              <a:spcBef>
                <a:spcPts val="500"/>
              </a:spcBef>
              <a:spcAft>
                <a:spcPct val="0"/>
              </a:spcAft>
              <a:buClr>
                <a:schemeClr val="dk1"/>
              </a:buClr>
              <a:buSzPts val="1800"/>
              <a:buNone/>
              <a:defRPr sz="1800"/>
            </a:lvl3pPr>
            <a:lvl4pPr lvl="3" algn="ctr">
              <a:lnSpc>
                <a:spcPct val="90000"/>
              </a:lnSpc>
              <a:spcBef>
                <a:spcPts val="500"/>
              </a:spcBef>
              <a:spcAft>
                <a:spcPct val="0"/>
              </a:spcAft>
              <a:buClr>
                <a:schemeClr val="dk1"/>
              </a:buClr>
              <a:buSzPts val="1600"/>
              <a:buNone/>
              <a:defRPr sz="1600"/>
            </a:lvl4pPr>
            <a:lvl5pPr lvl="4" algn="ctr">
              <a:lnSpc>
                <a:spcPct val="90000"/>
              </a:lnSpc>
              <a:spcBef>
                <a:spcPts val="500"/>
              </a:spcBef>
              <a:spcAft>
                <a:spcPct val="0"/>
              </a:spcAft>
              <a:buClr>
                <a:schemeClr val="dk1"/>
              </a:buClr>
              <a:buSzPts val="1600"/>
              <a:buNone/>
              <a:defRPr sz="1600"/>
            </a:lvl5pPr>
            <a:lvl6pPr lvl="5" algn="ctr">
              <a:lnSpc>
                <a:spcPct val="90000"/>
              </a:lnSpc>
              <a:spcBef>
                <a:spcPts val="500"/>
              </a:spcBef>
              <a:spcAft>
                <a:spcPct val="0"/>
              </a:spcAft>
              <a:buClr>
                <a:schemeClr val="dk1"/>
              </a:buClr>
              <a:buSzPts val="1600"/>
              <a:buNone/>
              <a:defRPr sz="1600"/>
            </a:lvl6pPr>
            <a:lvl7pPr lvl="6" algn="ctr">
              <a:lnSpc>
                <a:spcPct val="90000"/>
              </a:lnSpc>
              <a:spcBef>
                <a:spcPts val="500"/>
              </a:spcBef>
              <a:spcAft>
                <a:spcPct val="0"/>
              </a:spcAft>
              <a:buClr>
                <a:schemeClr val="dk1"/>
              </a:buClr>
              <a:buSzPts val="1600"/>
              <a:buNone/>
              <a:defRPr sz="1600"/>
            </a:lvl7pPr>
            <a:lvl8pPr lvl="7" algn="ctr">
              <a:lnSpc>
                <a:spcPct val="90000"/>
              </a:lnSpc>
              <a:spcBef>
                <a:spcPts val="500"/>
              </a:spcBef>
              <a:spcAft>
                <a:spcPct val="0"/>
              </a:spcAft>
              <a:buClr>
                <a:schemeClr val="dk1"/>
              </a:buClr>
              <a:buSzPts val="1600"/>
              <a:buNone/>
              <a:defRPr sz="1600"/>
            </a:lvl8pPr>
            <a:lvl9pPr lvl="8" algn="ctr">
              <a:lnSpc>
                <a:spcPct val="90000"/>
              </a:lnSpc>
              <a:spcBef>
                <a:spcPts val="500"/>
              </a:spcBef>
              <a:spcAft>
                <a:spcPct val="0"/>
              </a:spcAft>
              <a:buClr>
                <a:schemeClr val="dk1"/>
              </a:buClr>
              <a:buSzPts val="1600"/>
              <a:buNone/>
              <a:defRPr sz="1600"/>
            </a:lvl9pPr>
          </a:lstStyle>
          <a:p>
            <a:endParaRPr/>
          </a:p>
        </p:txBody>
      </p:sp>
      <p:sp>
        <p:nvSpPr>
          <p:cNvPr id="31" name="Google Shape;31;p6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2" name="Google Shape;32;p6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3" name="Google Shape;33;p6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7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Section Header" type="secHead">
  <p:cSld name="SECTION_HEADER">
    <p:spTree>
      <p:nvGrpSpPr>
        <p:cNvPr id="1" name="Shape 34"/>
        <p:cNvGrpSpPr/>
        <p:nvPr/>
      </p:nvGrpSpPr>
      <p:grpSpPr>
        <a:xfrm>
          <a:off x="0" y="0"/>
          <a:ext cx="0" cy="0"/>
        </a:xfrm>
      </p:grpSpPr>
      <p:sp>
        <p:nvSpPr>
          <p:cNvPr id="35" name="Google Shape;35;p6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6" name="Google Shape;36;p6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rgbClr val="888888"/>
              </a:buClr>
              <a:buSzPts val="2400"/>
              <a:buNone/>
              <a:defRPr sz="2400">
                <a:solidFill>
                  <a:srgbClr val="888888"/>
                </a:solidFill>
              </a:defRPr>
            </a:lvl1pPr>
            <a:lvl2pPr marL="914400" lvl="1" indent="-228600" algn="l">
              <a:lnSpc>
                <a:spcPct val="90000"/>
              </a:lnSpc>
              <a:spcBef>
                <a:spcPts val="500"/>
              </a:spcBef>
              <a:spcAft>
                <a:spcPct val="0"/>
              </a:spcAft>
              <a:buClr>
                <a:srgbClr val="888888"/>
              </a:buClr>
              <a:buSzPts val="2000"/>
              <a:buNone/>
              <a:defRPr sz="2000">
                <a:solidFill>
                  <a:srgbClr val="888888"/>
                </a:solidFill>
              </a:defRPr>
            </a:lvl2pPr>
            <a:lvl3pPr marL="1371600" lvl="2" indent="-228600" algn="l">
              <a:lnSpc>
                <a:spcPct val="90000"/>
              </a:lnSpc>
              <a:spcBef>
                <a:spcPts val="500"/>
              </a:spcBef>
              <a:spcAft>
                <a:spcPct val="0"/>
              </a:spcAft>
              <a:buClr>
                <a:srgbClr val="888888"/>
              </a:buClr>
              <a:buSzPts val="1800"/>
              <a:buNone/>
              <a:defRPr sz="1800">
                <a:solidFill>
                  <a:srgbClr val="888888"/>
                </a:solidFill>
              </a:defRPr>
            </a:lvl3pPr>
            <a:lvl4pPr marL="1828800" lvl="3" indent="-228600" algn="l">
              <a:lnSpc>
                <a:spcPct val="90000"/>
              </a:lnSpc>
              <a:spcBef>
                <a:spcPts val="500"/>
              </a:spcBef>
              <a:spcAft>
                <a:spcPct val="0"/>
              </a:spcAft>
              <a:buClr>
                <a:srgbClr val="888888"/>
              </a:buClr>
              <a:buSzPts val="1600"/>
              <a:buNone/>
              <a:defRPr sz="1600">
                <a:solidFill>
                  <a:srgbClr val="888888"/>
                </a:solidFill>
              </a:defRPr>
            </a:lvl4pPr>
            <a:lvl5pPr marL="2286000" lvl="4" indent="-228600" algn="l">
              <a:lnSpc>
                <a:spcPct val="90000"/>
              </a:lnSpc>
              <a:spcBef>
                <a:spcPts val="500"/>
              </a:spcBef>
              <a:spcAft>
                <a:spcPct val="0"/>
              </a:spcAft>
              <a:buClr>
                <a:srgbClr val="888888"/>
              </a:buClr>
              <a:buSzPts val="1600"/>
              <a:buNone/>
              <a:defRPr sz="1600">
                <a:solidFill>
                  <a:srgbClr val="888888"/>
                </a:solidFill>
              </a:defRPr>
            </a:lvl5pPr>
            <a:lvl6pPr marL="2743200" lvl="5" indent="-228600" algn="l">
              <a:lnSpc>
                <a:spcPct val="90000"/>
              </a:lnSpc>
              <a:spcBef>
                <a:spcPts val="500"/>
              </a:spcBef>
              <a:spcAft>
                <a:spcPct val="0"/>
              </a:spcAft>
              <a:buClr>
                <a:srgbClr val="888888"/>
              </a:buClr>
              <a:buSzPts val="1600"/>
              <a:buNone/>
              <a:defRPr sz="1600">
                <a:solidFill>
                  <a:srgbClr val="888888"/>
                </a:solidFill>
              </a:defRPr>
            </a:lvl6pPr>
            <a:lvl7pPr marL="3200400" lvl="6" indent="-228600" algn="l">
              <a:lnSpc>
                <a:spcPct val="90000"/>
              </a:lnSpc>
              <a:spcBef>
                <a:spcPts val="500"/>
              </a:spcBef>
              <a:spcAft>
                <a:spcPct val="0"/>
              </a:spcAft>
              <a:buClr>
                <a:srgbClr val="888888"/>
              </a:buClr>
              <a:buSzPts val="1600"/>
              <a:buNone/>
              <a:defRPr sz="1600">
                <a:solidFill>
                  <a:srgbClr val="888888"/>
                </a:solidFill>
              </a:defRPr>
            </a:lvl7pPr>
            <a:lvl8pPr marL="3657600" lvl="7" indent="-228600" algn="l">
              <a:lnSpc>
                <a:spcPct val="90000"/>
              </a:lnSpc>
              <a:spcBef>
                <a:spcPts val="500"/>
              </a:spcBef>
              <a:spcAft>
                <a:spcPct val="0"/>
              </a:spcAft>
              <a:buClr>
                <a:srgbClr val="888888"/>
              </a:buClr>
              <a:buSzPts val="1600"/>
              <a:buNone/>
              <a:defRPr sz="1600">
                <a:solidFill>
                  <a:srgbClr val="888888"/>
                </a:solidFill>
              </a:defRPr>
            </a:lvl8pPr>
            <a:lvl9pPr marL="4114800" lvl="8" indent="-228600" algn="l">
              <a:lnSpc>
                <a:spcPct val="90000"/>
              </a:lnSpc>
              <a:spcBef>
                <a:spcPts val="500"/>
              </a:spcBef>
              <a:spcAft>
                <a:spcPct val="0"/>
              </a:spcAft>
              <a:buClr>
                <a:srgbClr val="888888"/>
              </a:buClr>
              <a:buSzPts val="1600"/>
              <a:buNone/>
              <a:defRPr sz="1600">
                <a:solidFill>
                  <a:srgbClr val="888888"/>
                </a:solidFill>
              </a:defRPr>
            </a:lvl9pPr>
          </a:lstStyle>
          <a:p>
            <a:endParaRPr/>
          </a:p>
        </p:txBody>
      </p:sp>
      <p:sp>
        <p:nvSpPr>
          <p:cNvPr id="37" name="Google Shape;37;p6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8" name="Google Shape;38;p6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9" name="Google Shape;39;p6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objTx" preserve="1">
  <p:cSld name="Content with Caption">
    <p:spTree>
      <p:nvGrpSpPr>
        <p:cNvPr id="1" name="" title=""/>
        <p:cNvGrpSpPr/>
        <p:nvPr/>
      </p:nvGrpSpPr>
      <p:grpSpPr>
        <a:xfrm>
          <a:off x="0" y="0"/>
          <a:ext cx="0" cy="0"/>
        </a:xfrm>
      </p:grpSpPr>
      <p:sp>
        <p:nvSpPr>
          <p:cNvPr id="2" name="Title 1" title=""/>
          <p:cNvSpPr>
            <a:spLocks noGrp="1"/>
          </p:cNvSpPr>
          <p:nvPr>
            <p:ph type="title"/>
          </p:nvPr>
        </p:nvSpPr>
        <p:spPr/>
        <p:txBody>
          <a:bodyPr anchor="b"/>
          <a:lstStyle>
            <a:lvl1pPr algn="l">
              <a:defRPr sz="2000" b="1"/>
            </a:lvl1pPr>
          </a:lstStyle>
          <a:p>
            <a:r>
              <a:rPr lang="en-US" smtClean="0"/>
              <a:t>Click to edit Master title style</a:t>
            </a:r>
            <a:endParaRPr lang="en-US"/>
          </a:p>
        </p:txBody>
      </p:sp>
      <p:sp>
        <p:nvSpPr>
          <p:cNvPr id="3" name="Content Placeholder 2" title=""/>
          <p:cNvSpPr>
            <a:spLocks noGrp="1"/>
          </p:cNvSpPr>
          <p:nvPr>
            <p:ph idx="1"/>
          </p:nvPr>
        </p:nvSpPr>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title=""/>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smtClean="0"/>
              <a:t>Click to edit Master text styles</a:t>
            </a:r>
          </a:p>
        </p:txBody>
      </p:sp>
      <p:sp>
        <p:nvSpPr>
          <p:cNvPr id="5" name="Date Placeholder 4" title=""/>
          <p:cNvSpPr>
            <a:spLocks noGrp="1"/>
          </p:cNvSpPr>
          <p:nvPr>
            <p:ph type="dt" sz="half" idx="3"/>
          </p:nvPr>
        </p:nvSpPr>
        <p:spPr/>
        <p:txBody>
          <a:bodyPr/>
          <a:lstStyle/>
          <a:p>
            <a:fld id="{061D7248-C9F6-4B9A-A8AC-78B42A8C9E98}" type="datetimeFigureOut">
              <a:rPr lang="en-US" smtClean="0"/>
              <a:t>11/7/2009</a:t>
            </a:fld>
            <a:endParaRPr lang="en-US"/>
          </a:p>
        </p:txBody>
      </p:sp>
      <p:sp>
        <p:nvSpPr>
          <p:cNvPr id="6" name="Footer Placeholder 5" title=""/>
          <p:cNvSpPr>
            <a:spLocks noGrp="1"/>
          </p:cNvSpPr>
          <p:nvPr>
            <p:ph type="ftr" sz="quarter" idx="4"/>
          </p:nvPr>
        </p:nvSpPr>
        <p:spPr/>
        <p:txBody>
          <a:bodyPr/>
          <a:lstStyle/>
          <a:p>
            <a:endParaRPr lang="en-US"/>
          </a:p>
        </p:txBody>
      </p:sp>
      <p:sp>
        <p:nvSpPr>
          <p:cNvPr id="7" name="Slide Number Placeholder 6" title=""/>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8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wo Content" type="twoObj">
  <p:cSld name="TWO_OBJECTS">
    <p:spTree>
      <p:nvGrpSpPr>
        <p:cNvPr id="1" name="Shape 40"/>
        <p:cNvGrpSpPr/>
        <p:nvPr/>
      </p:nvGrpSpPr>
      <p:grpSpPr>
        <a:xfrm>
          <a:off x="0" y="0"/>
          <a:ext cx="0" cy="0"/>
        </a:xfrm>
      </p:grpSpPr>
      <p:sp>
        <p:nvSpPr>
          <p:cNvPr id="41" name="Google Shape;41;p6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2" name="Google Shape;42;p6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3" name="Google Shape;43;p6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4" name="Google Shape;44;p6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5" name="Google Shape;45;p6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6" name="Google Shape;46;p6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8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mparison" type="twoTxTwoObj">
  <p:cSld name="TWO_OBJECTS_WITH_TEXT">
    <p:spTree>
      <p:nvGrpSpPr>
        <p:cNvPr id="1" name="Shape 47"/>
        <p:cNvGrpSpPr/>
        <p:nvPr/>
      </p:nvGrpSpPr>
      <p:grpSpPr>
        <a:xfrm>
          <a:off x="0" y="0"/>
          <a:ext cx="0" cy="0"/>
        </a:xfrm>
      </p:grpSpPr>
      <p:sp>
        <p:nvSpPr>
          <p:cNvPr id="48" name="Google Shape;48;p6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9" name="Google Shape;49;p6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0" name="Google Shape;50;p6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1" name="Google Shape;51;p6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2" name="Google Shape;52;p6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3" name="Google Shape;53;p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4" name="Google Shape;54;p6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5" name="Google Shape;55;p6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8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Only" type="titleOnly">
  <p:cSld name="TITLE_ONLY">
    <p:spTree>
      <p:nvGrpSpPr>
        <p:cNvPr id="1" name="Shape 56"/>
        <p:cNvGrpSpPr/>
        <p:nvPr/>
      </p:nvGrpSpPr>
      <p:grpSpPr>
        <a:xfrm>
          <a:off x="0" y="0"/>
          <a:ext cx="0" cy="0"/>
        </a:xfrm>
      </p:grpSpPr>
      <p:sp>
        <p:nvSpPr>
          <p:cNvPr id="57" name="Google Shape;57;p6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58" name="Google Shape;58;p6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9" name="Google Shape;59;p6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0" name="Google Shape;60;p6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8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ntent with Caption" type="objTx">
  <p:cSld name="OBJECT_WITH_CAPTION_TEXT">
    <p:spTree>
      <p:nvGrpSpPr>
        <p:cNvPr id="1" name="Shape 61"/>
        <p:cNvGrpSpPr/>
        <p:nvPr/>
      </p:nvGrpSpPr>
      <p:grpSpPr>
        <a:xfrm>
          <a:off x="0" y="0"/>
          <a:ext cx="0" cy="0"/>
        </a:xfrm>
      </p:grpSpPr>
      <p:sp>
        <p:nvSpPr>
          <p:cNvPr id="62" name="Google Shape;62;p6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63" name="Google Shape;63;p6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ct val="0"/>
              </a:spcAft>
              <a:buClr>
                <a:schemeClr val="dk1"/>
              </a:buClr>
              <a:buSzPts val="3200"/>
              <a:buChar char="•"/>
              <a:defRPr sz="3200"/>
            </a:lvl1pPr>
            <a:lvl2pPr marL="914400" lvl="1" indent="-406400" algn="l">
              <a:lnSpc>
                <a:spcPct val="90000"/>
              </a:lnSpc>
              <a:spcBef>
                <a:spcPts val="500"/>
              </a:spcBef>
              <a:spcAft>
                <a:spcPct val="0"/>
              </a:spcAft>
              <a:buClr>
                <a:schemeClr val="dk1"/>
              </a:buClr>
              <a:buSzPts val="2800"/>
              <a:buChar char="•"/>
              <a:defRPr sz="2800"/>
            </a:lvl2pPr>
            <a:lvl3pPr marL="1371600" lvl="2" indent="-381000" algn="l">
              <a:lnSpc>
                <a:spcPct val="90000"/>
              </a:lnSpc>
              <a:spcBef>
                <a:spcPts val="500"/>
              </a:spcBef>
              <a:spcAft>
                <a:spcPct val="0"/>
              </a:spcAft>
              <a:buClr>
                <a:schemeClr val="dk1"/>
              </a:buClr>
              <a:buSzPts val="2400"/>
              <a:buChar char="•"/>
              <a:defRPr sz="2400"/>
            </a:lvl3pPr>
            <a:lvl4pPr marL="1828800" lvl="3" indent="-355600" algn="l">
              <a:lnSpc>
                <a:spcPct val="90000"/>
              </a:lnSpc>
              <a:spcBef>
                <a:spcPts val="500"/>
              </a:spcBef>
              <a:spcAft>
                <a:spcPct val="0"/>
              </a:spcAft>
              <a:buClr>
                <a:schemeClr val="dk1"/>
              </a:buClr>
              <a:buSzPts val="2000"/>
              <a:buChar char="•"/>
              <a:defRPr sz="2000"/>
            </a:lvl4pPr>
            <a:lvl5pPr marL="2286000" lvl="4" indent="-355600" algn="l">
              <a:lnSpc>
                <a:spcPct val="90000"/>
              </a:lnSpc>
              <a:spcBef>
                <a:spcPts val="500"/>
              </a:spcBef>
              <a:spcAft>
                <a:spcPct val="0"/>
              </a:spcAft>
              <a:buClr>
                <a:schemeClr val="dk1"/>
              </a:buClr>
              <a:buSzPts val="2000"/>
              <a:buChar char="•"/>
              <a:defRPr sz="2000"/>
            </a:lvl5pPr>
            <a:lvl6pPr marL="2743200" lvl="5" indent="-355600" algn="l">
              <a:lnSpc>
                <a:spcPct val="90000"/>
              </a:lnSpc>
              <a:spcBef>
                <a:spcPts val="500"/>
              </a:spcBef>
              <a:spcAft>
                <a:spcPct val="0"/>
              </a:spcAft>
              <a:buClr>
                <a:schemeClr val="dk1"/>
              </a:buClr>
              <a:buSzPts val="2000"/>
              <a:buChar char="•"/>
              <a:defRPr sz="2000"/>
            </a:lvl6pPr>
            <a:lvl7pPr marL="3200400" lvl="6" indent="-355600" algn="l">
              <a:lnSpc>
                <a:spcPct val="90000"/>
              </a:lnSpc>
              <a:spcBef>
                <a:spcPts val="500"/>
              </a:spcBef>
              <a:spcAft>
                <a:spcPct val="0"/>
              </a:spcAft>
              <a:buClr>
                <a:schemeClr val="dk1"/>
              </a:buClr>
              <a:buSzPts val="2000"/>
              <a:buChar char="•"/>
              <a:defRPr sz="2000"/>
            </a:lvl7pPr>
            <a:lvl8pPr marL="3657600" lvl="7" indent="-355600" algn="l">
              <a:lnSpc>
                <a:spcPct val="90000"/>
              </a:lnSpc>
              <a:spcBef>
                <a:spcPts val="500"/>
              </a:spcBef>
              <a:spcAft>
                <a:spcPct val="0"/>
              </a:spcAft>
              <a:buClr>
                <a:schemeClr val="dk1"/>
              </a:buClr>
              <a:buSzPts val="2000"/>
              <a:buChar char="•"/>
              <a:defRPr sz="2000"/>
            </a:lvl8pPr>
            <a:lvl9pPr marL="4114800" lvl="8" indent="-355600" algn="l">
              <a:lnSpc>
                <a:spcPct val="90000"/>
              </a:lnSpc>
              <a:spcBef>
                <a:spcPts val="500"/>
              </a:spcBef>
              <a:spcAft>
                <a:spcPct val="0"/>
              </a:spcAft>
              <a:buClr>
                <a:schemeClr val="dk1"/>
              </a:buClr>
              <a:buSzPts val="2000"/>
              <a:buChar char="•"/>
              <a:defRPr sz="2000"/>
            </a:lvl9pPr>
          </a:lstStyle>
          <a:p>
            <a:endParaRPr/>
          </a:p>
        </p:txBody>
      </p:sp>
      <p:sp>
        <p:nvSpPr>
          <p:cNvPr id="64" name="Google Shape;64;p6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65" name="Google Shape;65;p6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6" name="Google Shape;66;p6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7" name="Google Shape;67;p6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8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Picture with Caption" type="picTx">
  <p:cSld name="PICTURE_WITH_CAPTION_TEXT">
    <p:spTree>
      <p:nvGrpSpPr>
        <p:cNvPr id="1" name="Shape 68"/>
        <p:cNvGrpSpPr/>
        <p:nvPr/>
      </p:nvGrpSpPr>
      <p:grpSpPr>
        <a:xfrm>
          <a:off x="0" y="0"/>
          <a:ext cx="0" cy="0"/>
        </a:xfrm>
      </p:grpSpPr>
      <p:sp>
        <p:nvSpPr>
          <p:cNvPr id="69" name="Google Shape;69;p6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0" name="Google Shape;70;p68"/>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1" name="Google Shape;71;p6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72" name="Google Shape;72;p6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3" name="Google Shape;73;p6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4" name="Google Shape;74;p6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8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Vertical Text" type="vertTx">
  <p:cSld name="VERTICAL_TEXT">
    <p:spTree>
      <p:nvGrpSpPr>
        <p:cNvPr id="1" name="Shape 75"/>
        <p:cNvGrpSpPr/>
        <p:nvPr/>
      </p:nvGrpSpPr>
      <p:grpSpPr>
        <a:xfrm>
          <a:off x="0" y="0"/>
          <a:ext cx="0" cy="0"/>
        </a:xfrm>
      </p:grpSpPr>
      <p:sp>
        <p:nvSpPr>
          <p:cNvPr id="76" name="Google Shape;76;p6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7" name="Google Shape;77;p6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78" name="Google Shape;78;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9" name="Google Shape;79;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0" name="Google Shape;80;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8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Vertical Title and Text" type="vertTitleAndTx">
  <p:cSld name="VERTICAL_TITLE_AND_VERTICAL_TEXT">
    <p:spTree>
      <p:nvGrpSpPr>
        <p:cNvPr id="1" name="Shape 81"/>
        <p:cNvGrpSpPr/>
        <p:nvPr/>
      </p:nvGrpSpPr>
      <p:grpSpPr>
        <a:xfrm>
          <a:off x="0" y="0"/>
          <a:ext cx="0" cy="0"/>
        </a:xfrm>
      </p:grpSpPr>
      <p:sp>
        <p:nvSpPr>
          <p:cNvPr id="82" name="Google Shape;82;p7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83" name="Google Shape;83;p7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84" name="Google Shape;84;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5" name="Google Shape;85;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6" name="Google Shape;86;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8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1_Титульный слайд">
  <p:cSld name="1_Титульный слайд">
    <p:spTree>
      <p:nvGrpSpPr>
        <p:cNvPr id="1" name="Shape 87"/>
        <p:cNvGrpSpPr/>
        <p:nvPr/>
      </p:nvGrpSpPr>
      <p:grpSpPr>
        <a:xfrm>
          <a:off x="0" y="0"/>
          <a:ext cx="0" cy="0"/>
        </a:xfrm>
      </p:grpSpPr>
      <p:sp>
        <p:nvSpPr>
          <p:cNvPr id="88" name="Google Shape;88;p71"/>
          <p:cNvSpPr/>
          <p:nvPr/>
        </p:nvSpPr>
        <p:spPr>
          <a:xfrm>
            <a:off x="-19050" y="1905000"/>
            <a:ext cx="12211051" cy="4953000"/>
          </a:xfrm>
          <a:prstGeom prst="rect">
            <a:avLst/>
          </a:prstGeom>
          <a:solidFill>
            <a:srgbClr val="D8D8D8"/>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89" name="Google Shape;89;p71"/>
          <p:cNvSpPr/>
          <p:nvPr/>
        </p:nvSpPr>
        <p:spPr>
          <a:xfrm>
            <a:off x="-19050" y="0"/>
            <a:ext cx="12211050" cy="4438650"/>
          </a:xfrm>
          <a:custGeom>
            <a:rect l="l" t="t" r="r" b="b"/>
            <a:pathLst>
              <a:path w="12211050" h="4438650" extrusionOk="0">
                <a:moveTo>
                  <a:pt x="19050" y="0"/>
                </a:moveTo>
                <a:lnTo>
                  <a:pt x="12211050" y="0"/>
                </a:lnTo>
                <a:lnTo>
                  <a:pt x="12211050" y="4438650"/>
                </a:lnTo>
                <a:lnTo>
                  <a:pt x="0" y="3219450"/>
                </a:lnTo>
                <a:lnTo>
                  <a:pt x="19050" y="0"/>
                </a:lnTo>
                <a:close/>
              </a:path>
            </a:pathLst>
          </a:custGeom>
          <a:solidFill>
            <a:srgbClr val="171616"/>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0" name="Google Shape;90;p71"/>
          <p:cNvSpPr/>
          <p:nvPr/>
        </p:nvSpPr>
        <p:spPr>
          <a:xfrm>
            <a:off x="1085850" y="1009650"/>
            <a:ext cx="10020300" cy="5238750"/>
          </a:xfrm>
          <a:prstGeom prst="rect">
            <a:avLst/>
          </a:prstGeom>
          <a:solidFill>
            <a:schemeClr val="lt1"/>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lt1"/>
              </a:solidFill>
              <a:latin typeface="Calibri"/>
              <a:ea typeface="Calibri"/>
              <a:cs typeface="Calibri"/>
              <a:sym typeface="Calibri"/>
            </a:endParaRPr>
          </a:p>
        </p:txBody>
      </p:sp>
      <p:sp>
        <p:nvSpPr>
          <p:cNvPr id="91" name="Google Shape;91;p71"/>
          <p:cNvSpPr>
            <a:spLocks noGrp="1"/>
          </p:cNvSpPr>
          <p:nvPr>
            <p:ph type="pic" idx="2"/>
          </p:nvPr>
        </p:nvSpPr>
        <p:spPr>
          <a:xfrm>
            <a:off x="1847850" y="2819400"/>
            <a:ext cx="8496300" cy="280035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p:timing/>
</p:sldLayout>
</file>

<file path=ppt/slideLayouts/slideLayout8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Content" type="obj">
  <p:cSld name="OBJECT">
    <p:spTree>
      <p:nvGrpSpPr>
        <p:cNvPr id="1" name="Shape 15"/>
        <p:cNvGrpSpPr/>
        <p:nvPr/>
      </p:nvGrpSpPr>
      <p:grpSpPr>
        <a:xfrm>
          <a:off x="0" y="0"/>
          <a:ext cx="0" cy="0"/>
        </a:xfrm>
      </p:grpSpPr>
      <p:sp>
        <p:nvSpPr>
          <p:cNvPr id="16" name="Google Shape;16;p5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17" name="Google Shape;17;p5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18" name="Google Shape;18;p5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19" name="Google Shape;19;p5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0" name="Google Shape;20;p5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8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ntent" type="objOnly">
  <p:cSld name="OBJECT_ONLY">
    <p:spTree>
      <p:nvGrpSpPr>
        <p:cNvPr id="1" name="Shape 21"/>
        <p:cNvGrpSpPr/>
        <p:nvPr/>
      </p:nvGrpSpPr>
      <p:grpSpPr>
        <a:xfrm>
          <a:off x="0" y="0"/>
          <a:ext cx="0" cy="0"/>
        </a:xfrm>
      </p:grpSpPr>
      <p:sp>
        <p:nvSpPr>
          <p:cNvPr id="22" name="Google Shape;22;p60"/>
          <p:cNvSpPr txBox="1">
            <a:spLocks noGrp="1"/>
          </p:cNvSpPr>
          <p:nvPr>
            <p:ph type="body" idx="1"/>
          </p:nvPr>
        </p:nvSpPr>
        <p:spPr>
          <a:xfrm>
            <a:off x="609600" y="274639"/>
            <a:ext cx="10972800" cy="58515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23" name="Google Shape;23;p6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spcBef>
                <a:spcPct val="0"/>
              </a:spcBef>
              <a:buNone/>
              <a:defRPr sz="1200">
                <a:solidFill>
                  <a:srgbClr val="888888"/>
                </a:solidFill>
                <a:latin typeface="Calibri"/>
                <a:ea typeface="Calibri"/>
                <a:cs typeface="Calibri"/>
                <a:sym typeface="Calibri"/>
              </a:defRPr>
            </a:lvl1pPr>
            <a:lvl2pPr marL="0" marR="0" lvl="1" indent="0" algn="r">
              <a:spcBef>
                <a:spcPct val="0"/>
              </a:spcBef>
              <a:buNone/>
              <a:defRPr sz="1200">
                <a:solidFill>
                  <a:srgbClr val="888888"/>
                </a:solidFill>
                <a:latin typeface="Calibri"/>
                <a:ea typeface="Calibri"/>
                <a:cs typeface="Calibri"/>
                <a:sym typeface="Calibri"/>
              </a:defRPr>
            </a:lvl2pPr>
            <a:lvl3pPr marL="0" marR="0" lvl="2" indent="0" algn="r">
              <a:spcBef>
                <a:spcPct val="0"/>
              </a:spcBef>
              <a:buNone/>
              <a:defRPr sz="1200">
                <a:solidFill>
                  <a:srgbClr val="888888"/>
                </a:solidFill>
                <a:latin typeface="Calibri"/>
                <a:ea typeface="Calibri"/>
                <a:cs typeface="Calibri"/>
                <a:sym typeface="Calibri"/>
              </a:defRPr>
            </a:lvl3pPr>
            <a:lvl4pPr marL="0" marR="0" lvl="3" indent="0" algn="r">
              <a:spcBef>
                <a:spcPct val="0"/>
              </a:spcBef>
              <a:buNone/>
              <a:defRPr sz="1200">
                <a:solidFill>
                  <a:srgbClr val="888888"/>
                </a:solidFill>
                <a:latin typeface="Calibri"/>
                <a:ea typeface="Calibri"/>
                <a:cs typeface="Calibri"/>
                <a:sym typeface="Calibri"/>
              </a:defRPr>
            </a:lvl4pPr>
            <a:lvl5pPr marL="0" marR="0" lvl="4" indent="0" algn="r">
              <a:spcBef>
                <a:spcPct val="0"/>
              </a:spcBef>
              <a:buNone/>
              <a:defRPr sz="1200">
                <a:solidFill>
                  <a:srgbClr val="888888"/>
                </a:solidFill>
                <a:latin typeface="Calibri"/>
                <a:ea typeface="Calibri"/>
                <a:cs typeface="Calibri"/>
                <a:sym typeface="Calibri"/>
              </a:defRPr>
            </a:lvl5pPr>
            <a:lvl6pPr marL="0" marR="0" lvl="5" indent="0" algn="r">
              <a:spcBef>
                <a:spcPct val="0"/>
              </a:spcBef>
              <a:buNone/>
              <a:defRPr sz="1200">
                <a:solidFill>
                  <a:srgbClr val="888888"/>
                </a:solidFill>
                <a:latin typeface="Calibri"/>
                <a:ea typeface="Calibri"/>
                <a:cs typeface="Calibri"/>
                <a:sym typeface="Calibri"/>
              </a:defRPr>
            </a:lvl6pPr>
            <a:lvl7pPr marL="0" marR="0" lvl="6" indent="0" algn="r">
              <a:spcBef>
                <a:spcPct val="0"/>
              </a:spcBef>
              <a:buNone/>
              <a:defRPr sz="1200">
                <a:solidFill>
                  <a:srgbClr val="888888"/>
                </a:solidFill>
                <a:latin typeface="Calibri"/>
                <a:ea typeface="Calibri"/>
                <a:cs typeface="Calibri"/>
                <a:sym typeface="Calibri"/>
              </a:defRPr>
            </a:lvl7pPr>
            <a:lvl8pPr marL="0" marR="0" lvl="7" indent="0" algn="r">
              <a:spcBef>
                <a:spcPct val="0"/>
              </a:spcBef>
              <a:buNone/>
              <a:defRPr sz="1200">
                <a:solidFill>
                  <a:srgbClr val="888888"/>
                </a:solidFill>
                <a:latin typeface="Calibri"/>
                <a:ea typeface="Calibri"/>
                <a:cs typeface="Calibri"/>
                <a:sym typeface="Calibri"/>
              </a:defRPr>
            </a:lvl8pPr>
            <a:lvl9pPr marL="0" marR="0" lvl="8" indent="0" algn="r">
              <a:spcBef>
                <a:spcPct val="0"/>
              </a:spcBef>
              <a:buNone/>
              <a:defRPr sz="1200">
                <a:solidFill>
                  <a:srgbClr val="888888"/>
                </a:solidFill>
                <a:latin typeface="Calibri"/>
                <a:ea typeface="Calibri"/>
                <a:cs typeface="Calibri"/>
                <a:sym typeface="Calibri"/>
              </a:defRPr>
            </a:lvl9pPr>
          </a:lstStyle>
          <a:p>
            <a:pPr marL="0" lvl="0" indent="0" algn="r" rtl="0">
              <a:spcBef>
                <a:spcPct val="0"/>
              </a:spcBef>
              <a:spcAft>
                <a:spcPct val="0"/>
              </a:spcAft>
              <a:buNone/>
            </a:pPr>
            <a:r>
              <a:rPr lang="en-US"/>
              <a:t>1.</a:t>
            </a:r>
            <a:fld id="{00000000-1234-1234-1234-123412341234}" type="slidenum">
              <a:rPr lang="en-US"/>
              <a:t>‹#›</a:t>
            </a:fld>
            <a:endParaRPr/>
          </a:p>
        </p:txBody>
      </p:sp>
    </p:spTree>
  </p:cSld>
  <p:clrMapOvr>
    <a:masterClrMapping/>
  </p:clrMapOvr>
  <p:transition/>
  <p:timing/>
</p:sldLayout>
</file>

<file path=ppt/slideLayouts/slideLayout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picTx" preserve="1">
  <p:cSld name="Picture with Caption">
    <p:spTree>
      <p:nvGrpSpPr>
        <p:cNvPr id="1" name="" title=""/>
        <p:cNvGrpSpPr/>
        <p:nvPr/>
      </p:nvGrpSpPr>
      <p:grpSpPr>
        <a:xfrm>
          <a:off x="0" y="0"/>
          <a:ext cx="0" cy="0"/>
        </a:xfrm>
      </p:grpSpPr>
      <p:sp>
        <p:nvSpPr>
          <p:cNvPr id="2" name="Title 1" title=""/>
          <p:cNvSpPr>
            <a:spLocks noGrp="1"/>
          </p:cNvSpPr>
          <p:nvPr>
            <p:ph type="title"/>
          </p:nvPr>
        </p:nvSpPr>
        <p:spPr/>
        <p:txBody>
          <a:bodyPr anchor="b"/>
          <a:lstStyle>
            <a:lvl1pPr algn="l">
              <a:defRPr sz="2000" b="1"/>
            </a:lvl1pPr>
          </a:lstStyle>
          <a:p>
            <a:r>
              <a:rPr lang="en-US" smtClean="0"/>
              <a:t>Click to edit Master title style</a:t>
            </a:r>
            <a:endParaRPr lang="en-US"/>
          </a:p>
        </p:txBody>
      </p:sp>
      <p:sp>
        <p:nvSpPr>
          <p:cNvPr id="3" name="Picture Placeholder 2" title=""/>
          <p:cNvSpPr>
            <a:spLocks noGrp="1"/>
          </p:cNvSpPr>
          <p:nvPr>
            <p:ph type="pic" idx="1"/>
          </p:nvPr>
        </p:nvSpPr>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title=""/>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smtClean="0"/>
              <a:t>Click to edit Master text styles</a:t>
            </a:r>
          </a:p>
        </p:txBody>
      </p:sp>
      <p:sp>
        <p:nvSpPr>
          <p:cNvPr id="5" name="Date Placeholder 4" title=""/>
          <p:cNvSpPr>
            <a:spLocks noGrp="1"/>
          </p:cNvSpPr>
          <p:nvPr>
            <p:ph type="dt" sz="half" idx="3"/>
          </p:nvPr>
        </p:nvSpPr>
        <p:spPr/>
        <p:txBody>
          <a:bodyPr/>
          <a:lstStyle/>
          <a:p>
            <a:fld id="{7BEBCBF3-05C0-4FF2-97B3-AFF24CCD76AA}" type="datetimeFigureOut">
              <a:rPr lang="en-US" smtClean="0"/>
              <a:t>11/7/2009</a:t>
            </a:fld>
            <a:endParaRPr lang="en-US"/>
          </a:p>
        </p:txBody>
      </p:sp>
      <p:sp>
        <p:nvSpPr>
          <p:cNvPr id="6" name="Footer Placeholder 5" title=""/>
          <p:cNvSpPr>
            <a:spLocks noGrp="1"/>
          </p:cNvSpPr>
          <p:nvPr>
            <p:ph type="ftr" sz="quarter" idx="4"/>
          </p:nvPr>
        </p:nvSpPr>
        <p:spPr/>
        <p:txBody>
          <a:bodyPr/>
          <a:lstStyle/>
          <a:p>
            <a:endParaRPr lang="en-US"/>
          </a:p>
        </p:txBody>
      </p:sp>
      <p:sp>
        <p:nvSpPr>
          <p:cNvPr id="7" name="Slide Number Placeholder 6" title=""/>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9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Blank" type="blank">
  <p:cSld name="BLANK">
    <p:spTree>
      <p:nvGrpSpPr>
        <p:cNvPr id="1" name="Shape 24"/>
        <p:cNvGrpSpPr/>
        <p:nvPr/>
      </p:nvGrpSpPr>
      <p:grpSpPr>
        <a:xfrm>
          <a:off x="0" y="0"/>
          <a:ext cx="0" cy="0"/>
        </a:xfrm>
      </p:grpSpPr>
      <p:sp>
        <p:nvSpPr>
          <p:cNvPr id="25" name="Google Shape;25;p6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6" name="Google Shape;26;p6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27" name="Google Shape;27;p6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9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Slide" type="title">
  <p:cSld name="TITLE">
    <p:spTree>
      <p:nvGrpSpPr>
        <p:cNvPr id="1" name="Shape 28"/>
        <p:cNvGrpSpPr/>
        <p:nvPr/>
      </p:nvGrpSpPr>
      <p:grpSpPr>
        <a:xfrm>
          <a:off x="0" y="0"/>
          <a:ext cx="0" cy="0"/>
        </a:xfrm>
      </p:grpSpPr>
      <p:sp>
        <p:nvSpPr>
          <p:cNvPr id="29" name="Google Shape;29;p6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0" name="Google Shape;30;p6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ct val="0"/>
              </a:spcAft>
              <a:buClr>
                <a:schemeClr val="dk1"/>
              </a:buClr>
              <a:buSzPts val="2400"/>
              <a:buNone/>
              <a:defRPr sz="2400"/>
            </a:lvl1pPr>
            <a:lvl2pPr lvl="1" algn="ctr">
              <a:lnSpc>
                <a:spcPct val="90000"/>
              </a:lnSpc>
              <a:spcBef>
                <a:spcPts val="500"/>
              </a:spcBef>
              <a:spcAft>
                <a:spcPct val="0"/>
              </a:spcAft>
              <a:buClr>
                <a:schemeClr val="dk1"/>
              </a:buClr>
              <a:buSzPts val="2000"/>
              <a:buNone/>
              <a:defRPr sz="2000"/>
            </a:lvl2pPr>
            <a:lvl3pPr lvl="2" algn="ctr">
              <a:lnSpc>
                <a:spcPct val="90000"/>
              </a:lnSpc>
              <a:spcBef>
                <a:spcPts val="500"/>
              </a:spcBef>
              <a:spcAft>
                <a:spcPct val="0"/>
              </a:spcAft>
              <a:buClr>
                <a:schemeClr val="dk1"/>
              </a:buClr>
              <a:buSzPts val="1800"/>
              <a:buNone/>
              <a:defRPr sz="1800"/>
            </a:lvl3pPr>
            <a:lvl4pPr lvl="3" algn="ctr">
              <a:lnSpc>
                <a:spcPct val="90000"/>
              </a:lnSpc>
              <a:spcBef>
                <a:spcPts val="500"/>
              </a:spcBef>
              <a:spcAft>
                <a:spcPct val="0"/>
              </a:spcAft>
              <a:buClr>
                <a:schemeClr val="dk1"/>
              </a:buClr>
              <a:buSzPts val="1600"/>
              <a:buNone/>
              <a:defRPr sz="1600"/>
            </a:lvl4pPr>
            <a:lvl5pPr lvl="4" algn="ctr">
              <a:lnSpc>
                <a:spcPct val="90000"/>
              </a:lnSpc>
              <a:spcBef>
                <a:spcPts val="500"/>
              </a:spcBef>
              <a:spcAft>
                <a:spcPct val="0"/>
              </a:spcAft>
              <a:buClr>
                <a:schemeClr val="dk1"/>
              </a:buClr>
              <a:buSzPts val="1600"/>
              <a:buNone/>
              <a:defRPr sz="1600"/>
            </a:lvl5pPr>
            <a:lvl6pPr lvl="5" algn="ctr">
              <a:lnSpc>
                <a:spcPct val="90000"/>
              </a:lnSpc>
              <a:spcBef>
                <a:spcPts val="500"/>
              </a:spcBef>
              <a:spcAft>
                <a:spcPct val="0"/>
              </a:spcAft>
              <a:buClr>
                <a:schemeClr val="dk1"/>
              </a:buClr>
              <a:buSzPts val="1600"/>
              <a:buNone/>
              <a:defRPr sz="1600"/>
            </a:lvl6pPr>
            <a:lvl7pPr lvl="6" algn="ctr">
              <a:lnSpc>
                <a:spcPct val="90000"/>
              </a:lnSpc>
              <a:spcBef>
                <a:spcPts val="500"/>
              </a:spcBef>
              <a:spcAft>
                <a:spcPct val="0"/>
              </a:spcAft>
              <a:buClr>
                <a:schemeClr val="dk1"/>
              </a:buClr>
              <a:buSzPts val="1600"/>
              <a:buNone/>
              <a:defRPr sz="1600"/>
            </a:lvl7pPr>
            <a:lvl8pPr lvl="7" algn="ctr">
              <a:lnSpc>
                <a:spcPct val="90000"/>
              </a:lnSpc>
              <a:spcBef>
                <a:spcPts val="500"/>
              </a:spcBef>
              <a:spcAft>
                <a:spcPct val="0"/>
              </a:spcAft>
              <a:buClr>
                <a:schemeClr val="dk1"/>
              </a:buClr>
              <a:buSzPts val="1600"/>
              <a:buNone/>
              <a:defRPr sz="1600"/>
            </a:lvl8pPr>
            <a:lvl9pPr lvl="8" algn="ctr">
              <a:lnSpc>
                <a:spcPct val="90000"/>
              </a:lnSpc>
              <a:spcBef>
                <a:spcPts val="500"/>
              </a:spcBef>
              <a:spcAft>
                <a:spcPct val="0"/>
              </a:spcAft>
              <a:buClr>
                <a:schemeClr val="dk1"/>
              </a:buClr>
              <a:buSzPts val="1600"/>
              <a:buNone/>
              <a:defRPr sz="1600"/>
            </a:lvl9pPr>
          </a:lstStyle>
          <a:p>
            <a:endParaRPr/>
          </a:p>
        </p:txBody>
      </p:sp>
      <p:sp>
        <p:nvSpPr>
          <p:cNvPr id="31" name="Google Shape;31;p6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2" name="Google Shape;32;p6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3" name="Google Shape;33;p6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9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Section Header" type="secHead">
  <p:cSld name="SECTION_HEADER">
    <p:spTree>
      <p:nvGrpSpPr>
        <p:cNvPr id="1" name="Shape 34"/>
        <p:cNvGrpSpPr/>
        <p:nvPr/>
      </p:nvGrpSpPr>
      <p:grpSpPr>
        <a:xfrm>
          <a:off x="0" y="0"/>
          <a:ext cx="0" cy="0"/>
        </a:xfrm>
      </p:grpSpPr>
      <p:sp>
        <p:nvSpPr>
          <p:cNvPr id="35" name="Google Shape;35;p6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6000"/>
              <a:buFont typeface="Calibri"/>
              <a:buNone/>
              <a:defRPr sz="60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36" name="Google Shape;36;p6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rgbClr val="888888"/>
              </a:buClr>
              <a:buSzPts val="2400"/>
              <a:buNone/>
              <a:defRPr sz="2400">
                <a:solidFill>
                  <a:srgbClr val="888888"/>
                </a:solidFill>
              </a:defRPr>
            </a:lvl1pPr>
            <a:lvl2pPr marL="914400" lvl="1" indent="-228600" algn="l">
              <a:lnSpc>
                <a:spcPct val="90000"/>
              </a:lnSpc>
              <a:spcBef>
                <a:spcPts val="500"/>
              </a:spcBef>
              <a:spcAft>
                <a:spcPct val="0"/>
              </a:spcAft>
              <a:buClr>
                <a:srgbClr val="888888"/>
              </a:buClr>
              <a:buSzPts val="2000"/>
              <a:buNone/>
              <a:defRPr sz="2000">
                <a:solidFill>
                  <a:srgbClr val="888888"/>
                </a:solidFill>
              </a:defRPr>
            </a:lvl2pPr>
            <a:lvl3pPr marL="1371600" lvl="2" indent="-228600" algn="l">
              <a:lnSpc>
                <a:spcPct val="90000"/>
              </a:lnSpc>
              <a:spcBef>
                <a:spcPts val="500"/>
              </a:spcBef>
              <a:spcAft>
                <a:spcPct val="0"/>
              </a:spcAft>
              <a:buClr>
                <a:srgbClr val="888888"/>
              </a:buClr>
              <a:buSzPts val="1800"/>
              <a:buNone/>
              <a:defRPr sz="1800">
                <a:solidFill>
                  <a:srgbClr val="888888"/>
                </a:solidFill>
              </a:defRPr>
            </a:lvl3pPr>
            <a:lvl4pPr marL="1828800" lvl="3" indent="-228600" algn="l">
              <a:lnSpc>
                <a:spcPct val="90000"/>
              </a:lnSpc>
              <a:spcBef>
                <a:spcPts val="500"/>
              </a:spcBef>
              <a:spcAft>
                <a:spcPct val="0"/>
              </a:spcAft>
              <a:buClr>
                <a:srgbClr val="888888"/>
              </a:buClr>
              <a:buSzPts val="1600"/>
              <a:buNone/>
              <a:defRPr sz="1600">
                <a:solidFill>
                  <a:srgbClr val="888888"/>
                </a:solidFill>
              </a:defRPr>
            </a:lvl4pPr>
            <a:lvl5pPr marL="2286000" lvl="4" indent="-228600" algn="l">
              <a:lnSpc>
                <a:spcPct val="90000"/>
              </a:lnSpc>
              <a:spcBef>
                <a:spcPts val="500"/>
              </a:spcBef>
              <a:spcAft>
                <a:spcPct val="0"/>
              </a:spcAft>
              <a:buClr>
                <a:srgbClr val="888888"/>
              </a:buClr>
              <a:buSzPts val="1600"/>
              <a:buNone/>
              <a:defRPr sz="1600">
                <a:solidFill>
                  <a:srgbClr val="888888"/>
                </a:solidFill>
              </a:defRPr>
            </a:lvl5pPr>
            <a:lvl6pPr marL="2743200" lvl="5" indent="-228600" algn="l">
              <a:lnSpc>
                <a:spcPct val="90000"/>
              </a:lnSpc>
              <a:spcBef>
                <a:spcPts val="500"/>
              </a:spcBef>
              <a:spcAft>
                <a:spcPct val="0"/>
              </a:spcAft>
              <a:buClr>
                <a:srgbClr val="888888"/>
              </a:buClr>
              <a:buSzPts val="1600"/>
              <a:buNone/>
              <a:defRPr sz="1600">
                <a:solidFill>
                  <a:srgbClr val="888888"/>
                </a:solidFill>
              </a:defRPr>
            </a:lvl6pPr>
            <a:lvl7pPr marL="3200400" lvl="6" indent="-228600" algn="l">
              <a:lnSpc>
                <a:spcPct val="90000"/>
              </a:lnSpc>
              <a:spcBef>
                <a:spcPts val="500"/>
              </a:spcBef>
              <a:spcAft>
                <a:spcPct val="0"/>
              </a:spcAft>
              <a:buClr>
                <a:srgbClr val="888888"/>
              </a:buClr>
              <a:buSzPts val="1600"/>
              <a:buNone/>
              <a:defRPr sz="1600">
                <a:solidFill>
                  <a:srgbClr val="888888"/>
                </a:solidFill>
              </a:defRPr>
            </a:lvl7pPr>
            <a:lvl8pPr marL="3657600" lvl="7" indent="-228600" algn="l">
              <a:lnSpc>
                <a:spcPct val="90000"/>
              </a:lnSpc>
              <a:spcBef>
                <a:spcPts val="500"/>
              </a:spcBef>
              <a:spcAft>
                <a:spcPct val="0"/>
              </a:spcAft>
              <a:buClr>
                <a:srgbClr val="888888"/>
              </a:buClr>
              <a:buSzPts val="1600"/>
              <a:buNone/>
              <a:defRPr sz="1600">
                <a:solidFill>
                  <a:srgbClr val="888888"/>
                </a:solidFill>
              </a:defRPr>
            </a:lvl8pPr>
            <a:lvl9pPr marL="4114800" lvl="8" indent="-228600" algn="l">
              <a:lnSpc>
                <a:spcPct val="90000"/>
              </a:lnSpc>
              <a:spcBef>
                <a:spcPts val="500"/>
              </a:spcBef>
              <a:spcAft>
                <a:spcPct val="0"/>
              </a:spcAft>
              <a:buClr>
                <a:srgbClr val="888888"/>
              </a:buClr>
              <a:buSzPts val="1600"/>
              <a:buNone/>
              <a:defRPr sz="1600">
                <a:solidFill>
                  <a:srgbClr val="888888"/>
                </a:solidFill>
              </a:defRPr>
            </a:lvl9pPr>
          </a:lstStyle>
          <a:p>
            <a:endParaRPr/>
          </a:p>
        </p:txBody>
      </p:sp>
      <p:sp>
        <p:nvSpPr>
          <p:cNvPr id="37" name="Google Shape;37;p6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8" name="Google Shape;38;p6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39" name="Google Shape;39;p6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9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wo Content" type="twoObj">
  <p:cSld name="TWO_OBJECTS">
    <p:spTree>
      <p:nvGrpSpPr>
        <p:cNvPr id="1" name="Shape 40"/>
        <p:cNvGrpSpPr/>
        <p:nvPr/>
      </p:nvGrpSpPr>
      <p:grpSpPr>
        <a:xfrm>
          <a:off x="0" y="0"/>
          <a:ext cx="0" cy="0"/>
        </a:xfrm>
      </p:grpSpPr>
      <p:sp>
        <p:nvSpPr>
          <p:cNvPr id="41" name="Google Shape;41;p6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2" name="Google Shape;42;p6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3" name="Google Shape;43;p6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44" name="Google Shape;44;p6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5" name="Google Shape;45;p6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46" name="Google Shape;46;p6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9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mparison" type="twoTxTwoObj">
  <p:cSld name="TWO_OBJECTS_WITH_TEXT">
    <p:spTree>
      <p:nvGrpSpPr>
        <p:cNvPr id="1" name="Shape 47"/>
        <p:cNvGrpSpPr/>
        <p:nvPr/>
      </p:nvGrpSpPr>
      <p:grpSpPr>
        <a:xfrm>
          <a:off x="0" y="0"/>
          <a:ext cx="0" cy="0"/>
        </a:xfrm>
      </p:grpSpPr>
      <p:sp>
        <p:nvSpPr>
          <p:cNvPr id="48" name="Google Shape;48;p6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49" name="Google Shape;49;p6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0" name="Google Shape;50;p6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1" name="Google Shape;51;p6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ct val="0"/>
              </a:spcAft>
              <a:buClr>
                <a:schemeClr val="dk1"/>
              </a:buClr>
              <a:buSzPts val="2400"/>
              <a:buNone/>
              <a:defRPr sz="2400" b="1"/>
            </a:lvl1pPr>
            <a:lvl2pPr marL="914400" lvl="1" indent="-228600" algn="l">
              <a:lnSpc>
                <a:spcPct val="90000"/>
              </a:lnSpc>
              <a:spcBef>
                <a:spcPts val="500"/>
              </a:spcBef>
              <a:spcAft>
                <a:spcPct val="0"/>
              </a:spcAft>
              <a:buClr>
                <a:schemeClr val="dk1"/>
              </a:buClr>
              <a:buSzPts val="2000"/>
              <a:buNone/>
              <a:defRPr sz="2000" b="1"/>
            </a:lvl2pPr>
            <a:lvl3pPr marL="1371600" lvl="2" indent="-228600" algn="l">
              <a:lnSpc>
                <a:spcPct val="90000"/>
              </a:lnSpc>
              <a:spcBef>
                <a:spcPts val="500"/>
              </a:spcBef>
              <a:spcAft>
                <a:spcPct val="0"/>
              </a:spcAft>
              <a:buClr>
                <a:schemeClr val="dk1"/>
              </a:buClr>
              <a:buSzPts val="1800"/>
              <a:buNone/>
              <a:defRPr sz="1800" b="1"/>
            </a:lvl3pPr>
            <a:lvl4pPr marL="1828800" lvl="3" indent="-228600" algn="l">
              <a:lnSpc>
                <a:spcPct val="90000"/>
              </a:lnSpc>
              <a:spcBef>
                <a:spcPts val="500"/>
              </a:spcBef>
              <a:spcAft>
                <a:spcPct val="0"/>
              </a:spcAft>
              <a:buClr>
                <a:schemeClr val="dk1"/>
              </a:buClr>
              <a:buSzPts val="1600"/>
              <a:buNone/>
              <a:defRPr sz="1600" b="1"/>
            </a:lvl4pPr>
            <a:lvl5pPr marL="2286000" lvl="4" indent="-228600" algn="l">
              <a:lnSpc>
                <a:spcPct val="90000"/>
              </a:lnSpc>
              <a:spcBef>
                <a:spcPts val="500"/>
              </a:spcBef>
              <a:spcAft>
                <a:spcPct val="0"/>
              </a:spcAft>
              <a:buClr>
                <a:schemeClr val="dk1"/>
              </a:buClr>
              <a:buSzPts val="1600"/>
              <a:buNone/>
              <a:defRPr sz="1600" b="1"/>
            </a:lvl5pPr>
            <a:lvl6pPr marL="2743200" lvl="5" indent="-228600" algn="l">
              <a:lnSpc>
                <a:spcPct val="90000"/>
              </a:lnSpc>
              <a:spcBef>
                <a:spcPts val="500"/>
              </a:spcBef>
              <a:spcAft>
                <a:spcPct val="0"/>
              </a:spcAft>
              <a:buClr>
                <a:schemeClr val="dk1"/>
              </a:buClr>
              <a:buSzPts val="1600"/>
              <a:buNone/>
              <a:defRPr sz="1600" b="1"/>
            </a:lvl6pPr>
            <a:lvl7pPr marL="3200400" lvl="6" indent="-228600" algn="l">
              <a:lnSpc>
                <a:spcPct val="90000"/>
              </a:lnSpc>
              <a:spcBef>
                <a:spcPts val="500"/>
              </a:spcBef>
              <a:spcAft>
                <a:spcPct val="0"/>
              </a:spcAft>
              <a:buClr>
                <a:schemeClr val="dk1"/>
              </a:buClr>
              <a:buSzPts val="1600"/>
              <a:buNone/>
              <a:defRPr sz="1600" b="1"/>
            </a:lvl7pPr>
            <a:lvl8pPr marL="3657600" lvl="7" indent="-228600" algn="l">
              <a:lnSpc>
                <a:spcPct val="90000"/>
              </a:lnSpc>
              <a:spcBef>
                <a:spcPts val="500"/>
              </a:spcBef>
              <a:spcAft>
                <a:spcPct val="0"/>
              </a:spcAft>
              <a:buClr>
                <a:schemeClr val="dk1"/>
              </a:buClr>
              <a:buSzPts val="1600"/>
              <a:buNone/>
              <a:defRPr sz="1600" b="1"/>
            </a:lvl8pPr>
            <a:lvl9pPr marL="4114800" lvl="8" indent="-228600" algn="l">
              <a:lnSpc>
                <a:spcPct val="90000"/>
              </a:lnSpc>
              <a:spcBef>
                <a:spcPts val="500"/>
              </a:spcBef>
              <a:spcAft>
                <a:spcPct val="0"/>
              </a:spcAft>
              <a:buClr>
                <a:schemeClr val="dk1"/>
              </a:buClr>
              <a:buSzPts val="1600"/>
              <a:buNone/>
              <a:defRPr sz="1600" b="1"/>
            </a:lvl9pPr>
          </a:lstStyle>
          <a:p>
            <a:endParaRPr/>
          </a:p>
        </p:txBody>
      </p:sp>
      <p:sp>
        <p:nvSpPr>
          <p:cNvPr id="52" name="Google Shape;52;p6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53" name="Google Shape;53;p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4" name="Google Shape;54;p6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5" name="Google Shape;55;p6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9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Only" type="titleOnly">
  <p:cSld name="TITLE_ONLY">
    <p:spTree>
      <p:nvGrpSpPr>
        <p:cNvPr id="1" name="Shape 56"/>
        <p:cNvGrpSpPr/>
        <p:nvPr/>
      </p:nvGrpSpPr>
      <p:grpSpPr>
        <a:xfrm>
          <a:off x="0" y="0"/>
          <a:ext cx="0" cy="0"/>
        </a:xfrm>
      </p:grpSpPr>
      <p:sp>
        <p:nvSpPr>
          <p:cNvPr id="57" name="Google Shape;57;p6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58" name="Google Shape;58;p6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59" name="Google Shape;59;p6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0" name="Google Shape;60;p6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9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ontent with Caption" type="objTx">
  <p:cSld name="OBJECT_WITH_CAPTION_TEXT">
    <p:spTree>
      <p:nvGrpSpPr>
        <p:cNvPr id="1" name="Shape 61"/>
        <p:cNvGrpSpPr/>
        <p:nvPr/>
      </p:nvGrpSpPr>
      <p:grpSpPr>
        <a:xfrm>
          <a:off x="0" y="0"/>
          <a:ext cx="0" cy="0"/>
        </a:xfrm>
      </p:grpSpPr>
      <p:sp>
        <p:nvSpPr>
          <p:cNvPr id="62" name="Google Shape;62;p6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63" name="Google Shape;63;p6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ct val="0"/>
              </a:spcAft>
              <a:buClr>
                <a:schemeClr val="dk1"/>
              </a:buClr>
              <a:buSzPts val="3200"/>
              <a:buChar char="•"/>
              <a:defRPr sz="3200"/>
            </a:lvl1pPr>
            <a:lvl2pPr marL="914400" lvl="1" indent="-406400" algn="l">
              <a:lnSpc>
                <a:spcPct val="90000"/>
              </a:lnSpc>
              <a:spcBef>
                <a:spcPts val="500"/>
              </a:spcBef>
              <a:spcAft>
                <a:spcPct val="0"/>
              </a:spcAft>
              <a:buClr>
                <a:schemeClr val="dk1"/>
              </a:buClr>
              <a:buSzPts val="2800"/>
              <a:buChar char="•"/>
              <a:defRPr sz="2800"/>
            </a:lvl2pPr>
            <a:lvl3pPr marL="1371600" lvl="2" indent="-381000" algn="l">
              <a:lnSpc>
                <a:spcPct val="90000"/>
              </a:lnSpc>
              <a:spcBef>
                <a:spcPts val="500"/>
              </a:spcBef>
              <a:spcAft>
                <a:spcPct val="0"/>
              </a:spcAft>
              <a:buClr>
                <a:schemeClr val="dk1"/>
              </a:buClr>
              <a:buSzPts val="2400"/>
              <a:buChar char="•"/>
              <a:defRPr sz="2400"/>
            </a:lvl3pPr>
            <a:lvl4pPr marL="1828800" lvl="3" indent="-355600" algn="l">
              <a:lnSpc>
                <a:spcPct val="90000"/>
              </a:lnSpc>
              <a:spcBef>
                <a:spcPts val="500"/>
              </a:spcBef>
              <a:spcAft>
                <a:spcPct val="0"/>
              </a:spcAft>
              <a:buClr>
                <a:schemeClr val="dk1"/>
              </a:buClr>
              <a:buSzPts val="2000"/>
              <a:buChar char="•"/>
              <a:defRPr sz="2000"/>
            </a:lvl4pPr>
            <a:lvl5pPr marL="2286000" lvl="4" indent="-355600" algn="l">
              <a:lnSpc>
                <a:spcPct val="90000"/>
              </a:lnSpc>
              <a:spcBef>
                <a:spcPts val="500"/>
              </a:spcBef>
              <a:spcAft>
                <a:spcPct val="0"/>
              </a:spcAft>
              <a:buClr>
                <a:schemeClr val="dk1"/>
              </a:buClr>
              <a:buSzPts val="2000"/>
              <a:buChar char="•"/>
              <a:defRPr sz="2000"/>
            </a:lvl5pPr>
            <a:lvl6pPr marL="2743200" lvl="5" indent="-355600" algn="l">
              <a:lnSpc>
                <a:spcPct val="90000"/>
              </a:lnSpc>
              <a:spcBef>
                <a:spcPts val="500"/>
              </a:spcBef>
              <a:spcAft>
                <a:spcPct val="0"/>
              </a:spcAft>
              <a:buClr>
                <a:schemeClr val="dk1"/>
              </a:buClr>
              <a:buSzPts val="2000"/>
              <a:buChar char="•"/>
              <a:defRPr sz="2000"/>
            </a:lvl6pPr>
            <a:lvl7pPr marL="3200400" lvl="6" indent="-355600" algn="l">
              <a:lnSpc>
                <a:spcPct val="90000"/>
              </a:lnSpc>
              <a:spcBef>
                <a:spcPts val="500"/>
              </a:spcBef>
              <a:spcAft>
                <a:spcPct val="0"/>
              </a:spcAft>
              <a:buClr>
                <a:schemeClr val="dk1"/>
              </a:buClr>
              <a:buSzPts val="2000"/>
              <a:buChar char="•"/>
              <a:defRPr sz="2000"/>
            </a:lvl7pPr>
            <a:lvl8pPr marL="3657600" lvl="7" indent="-355600" algn="l">
              <a:lnSpc>
                <a:spcPct val="90000"/>
              </a:lnSpc>
              <a:spcBef>
                <a:spcPts val="500"/>
              </a:spcBef>
              <a:spcAft>
                <a:spcPct val="0"/>
              </a:spcAft>
              <a:buClr>
                <a:schemeClr val="dk1"/>
              </a:buClr>
              <a:buSzPts val="2000"/>
              <a:buChar char="•"/>
              <a:defRPr sz="2000"/>
            </a:lvl8pPr>
            <a:lvl9pPr marL="4114800" lvl="8" indent="-355600" algn="l">
              <a:lnSpc>
                <a:spcPct val="90000"/>
              </a:lnSpc>
              <a:spcBef>
                <a:spcPts val="500"/>
              </a:spcBef>
              <a:spcAft>
                <a:spcPct val="0"/>
              </a:spcAft>
              <a:buClr>
                <a:schemeClr val="dk1"/>
              </a:buClr>
              <a:buSzPts val="2000"/>
              <a:buChar char="•"/>
              <a:defRPr sz="2000"/>
            </a:lvl9pPr>
          </a:lstStyle>
          <a:p>
            <a:endParaRPr/>
          </a:p>
        </p:txBody>
      </p:sp>
      <p:sp>
        <p:nvSpPr>
          <p:cNvPr id="64" name="Google Shape;64;p6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65" name="Google Shape;65;p6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6" name="Google Shape;66;p6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67" name="Google Shape;67;p6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9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Picture with Caption" type="picTx">
  <p:cSld name="PICTURE_WITH_CAPTION_TEXT">
    <p:spTree>
      <p:nvGrpSpPr>
        <p:cNvPr id="1" name="Shape 68"/>
        <p:cNvGrpSpPr/>
        <p:nvPr/>
      </p:nvGrpSpPr>
      <p:grpSpPr>
        <a:xfrm>
          <a:off x="0" y="0"/>
          <a:ext cx="0" cy="0"/>
        </a:xfrm>
      </p:grpSpPr>
      <p:sp>
        <p:nvSpPr>
          <p:cNvPr id="69" name="Google Shape;69;p6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ct val="0"/>
              </a:spcBef>
              <a:spcAft>
                <a:spcPct val="0"/>
              </a:spcAft>
              <a:buClr>
                <a:schemeClr val="dk1"/>
              </a:buClr>
              <a:buSzPts val="3200"/>
              <a:buFont typeface="Calibri"/>
              <a:buNone/>
              <a:defRPr sz="3200"/>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0" name="Google Shape;70;p68"/>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ct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ct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ct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ct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1" name="Google Shape;71;p6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ct val="0"/>
              </a:spcAft>
              <a:buClr>
                <a:schemeClr val="dk1"/>
              </a:buClr>
              <a:buSzPts val="1600"/>
              <a:buNone/>
              <a:defRPr sz="1600"/>
            </a:lvl1pPr>
            <a:lvl2pPr marL="914400" lvl="1" indent="-228600" algn="l">
              <a:lnSpc>
                <a:spcPct val="90000"/>
              </a:lnSpc>
              <a:spcBef>
                <a:spcPts val="500"/>
              </a:spcBef>
              <a:spcAft>
                <a:spcPct val="0"/>
              </a:spcAft>
              <a:buClr>
                <a:schemeClr val="dk1"/>
              </a:buClr>
              <a:buSzPts val="1400"/>
              <a:buNone/>
              <a:defRPr sz="1400"/>
            </a:lvl2pPr>
            <a:lvl3pPr marL="1371600" lvl="2" indent="-228600" algn="l">
              <a:lnSpc>
                <a:spcPct val="90000"/>
              </a:lnSpc>
              <a:spcBef>
                <a:spcPts val="500"/>
              </a:spcBef>
              <a:spcAft>
                <a:spcPct val="0"/>
              </a:spcAft>
              <a:buClr>
                <a:schemeClr val="dk1"/>
              </a:buClr>
              <a:buSzPts val="1200"/>
              <a:buNone/>
              <a:defRPr sz="1200"/>
            </a:lvl3pPr>
            <a:lvl4pPr marL="1828800" lvl="3" indent="-228600" algn="l">
              <a:lnSpc>
                <a:spcPct val="90000"/>
              </a:lnSpc>
              <a:spcBef>
                <a:spcPts val="500"/>
              </a:spcBef>
              <a:spcAft>
                <a:spcPct val="0"/>
              </a:spcAft>
              <a:buClr>
                <a:schemeClr val="dk1"/>
              </a:buClr>
              <a:buSzPts val="1000"/>
              <a:buNone/>
              <a:defRPr sz="1000"/>
            </a:lvl4pPr>
            <a:lvl5pPr marL="2286000" lvl="4" indent="-228600" algn="l">
              <a:lnSpc>
                <a:spcPct val="90000"/>
              </a:lnSpc>
              <a:spcBef>
                <a:spcPts val="500"/>
              </a:spcBef>
              <a:spcAft>
                <a:spcPct val="0"/>
              </a:spcAft>
              <a:buClr>
                <a:schemeClr val="dk1"/>
              </a:buClr>
              <a:buSzPts val="1000"/>
              <a:buNone/>
              <a:defRPr sz="1000"/>
            </a:lvl5pPr>
            <a:lvl6pPr marL="2743200" lvl="5" indent="-228600" algn="l">
              <a:lnSpc>
                <a:spcPct val="90000"/>
              </a:lnSpc>
              <a:spcBef>
                <a:spcPts val="500"/>
              </a:spcBef>
              <a:spcAft>
                <a:spcPct val="0"/>
              </a:spcAft>
              <a:buClr>
                <a:schemeClr val="dk1"/>
              </a:buClr>
              <a:buSzPts val="1000"/>
              <a:buNone/>
              <a:defRPr sz="1000"/>
            </a:lvl6pPr>
            <a:lvl7pPr marL="3200400" lvl="6" indent="-228600" algn="l">
              <a:lnSpc>
                <a:spcPct val="90000"/>
              </a:lnSpc>
              <a:spcBef>
                <a:spcPts val="500"/>
              </a:spcBef>
              <a:spcAft>
                <a:spcPct val="0"/>
              </a:spcAft>
              <a:buClr>
                <a:schemeClr val="dk1"/>
              </a:buClr>
              <a:buSzPts val="1000"/>
              <a:buNone/>
              <a:defRPr sz="1000"/>
            </a:lvl7pPr>
            <a:lvl8pPr marL="3657600" lvl="7" indent="-228600" algn="l">
              <a:lnSpc>
                <a:spcPct val="90000"/>
              </a:lnSpc>
              <a:spcBef>
                <a:spcPts val="500"/>
              </a:spcBef>
              <a:spcAft>
                <a:spcPct val="0"/>
              </a:spcAft>
              <a:buClr>
                <a:schemeClr val="dk1"/>
              </a:buClr>
              <a:buSzPts val="1000"/>
              <a:buNone/>
              <a:defRPr sz="1000"/>
            </a:lvl8pPr>
            <a:lvl9pPr marL="4114800" lvl="8" indent="-228600" algn="l">
              <a:lnSpc>
                <a:spcPct val="90000"/>
              </a:lnSpc>
              <a:spcBef>
                <a:spcPts val="500"/>
              </a:spcBef>
              <a:spcAft>
                <a:spcPct val="0"/>
              </a:spcAft>
              <a:buClr>
                <a:schemeClr val="dk1"/>
              </a:buClr>
              <a:buSzPts val="1000"/>
              <a:buNone/>
              <a:defRPr sz="1000"/>
            </a:lvl9pPr>
          </a:lstStyle>
          <a:p>
            <a:endParaRPr/>
          </a:p>
        </p:txBody>
      </p:sp>
      <p:sp>
        <p:nvSpPr>
          <p:cNvPr id="72" name="Google Shape;72;p6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3" name="Google Shape;73;p6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4" name="Google Shape;74;p6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9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Vertical Text" type="vertTx">
  <p:cSld name="VERTICAL_TEXT">
    <p:spTree>
      <p:nvGrpSpPr>
        <p:cNvPr id="1" name="Shape 75"/>
        <p:cNvGrpSpPr/>
        <p:nvPr/>
      </p:nvGrpSpPr>
      <p:grpSpPr>
        <a:xfrm>
          <a:off x="0" y="0"/>
          <a:ext cx="0" cy="0"/>
        </a:xfrm>
      </p:grpSpPr>
      <p:sp>
        <p:nvSpPr>
          <p:cNvPr id="76" name="Google Shape;76;p6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77" name="Google Shape;77;p6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78" name="Google Shape;78;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79" name="Google Shape;79;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0" name="Google Shape;80;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Layouts/slideLayout9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Vertical Title and Text" type="vertTitleAndTx">
  <p:cSld name="VERTICAL_TITLE_AND_VERTICAL_TEXT">
    <p:spTree>
      <p:nvGrpSpPr>
        <p:cNvPr id="1" name="Shape 81"/>
        <p:cNvGrpSpPr/>
        <p:nvPr/>
      </p:nvGrpSpPr>
      <p:grpSpPr>
        <a:xfrm>
          <a:off x="0" y="0"/>
          <a:ext cx="0" cy="0"/>
        </a:xfrm>
      </p:grpSpPr>
      <p:sp>
        <p:nvSpPr>
          <p:cNvPr id="82" name="Google Shape;82;p7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ct val="0"/>
              </a:spcBef>
              <a:spcAft>
                <a:spcPct val="0"/>
              </a:spcAft>
              <a:buClr>
                <a:schemeClr val="dk1"/>
              </a:buClr>
              <a:buSzPts val="1800"/>
              <a:buNone/>
              <a:defRPr/>
            </a:lvl1pPr>
            <a:lvl2pPr lvl="1">
              <a:spcBef>
                <a:spcPct val="0"/>
              </a:spcBef>
              <a:spcAft>
                <a:spcPct val="0"/>
              </a:spcAft>
              <a:buSzPts val="1400"/>
              <a:buNone/>
              <a:defRPr/>
            </a:lvl2pPr>
            <a:lvl3pPr lvl="2">
              <a:spcBef>
                <a:spcPct val="0"/>
              </a:spcBef>
              <a:spcAft>
                <a:spcPct val="0"/>
              </a:spcAft>
              <a:buSzPts val="1400"/>
              <a:buNone/>
              <a:defRPr/>
            </a:lvl3pPr>
            <a:lvl4pPr lvl="3">
              <a:spcBef>
                <a:spcPct val="0"/>
              </a:spcBef>
              <a:spcAft>
                <a:spcPct val="0"/>
              </a:spcAft>
              <a:buSzPts val="1400"/>
              <a:buNone/>
              <a:defRPr/>
            </a:lvl4pPr>
            <a:lvl5pPr lvl="4">
              <a:spcBef>
                <a:spcPct val="0"/>
              </a:spcBef>
              <a:spcAft>
                <a:spcPct val="0"/>
              </a:spcAft>
              <a:buSzPts val="1400"/>
              <a:buNone/>
              <a:defRPr/>
            </a:lvl5pPr>
            <a:lvl6pPr lvl="5">
              <a:spcBef>
                <a:spcPct val="0"/>
              </a:spcBef>
              <a:spcAft>
                <a:spcPct val="0"/>
              </a:spcAft>
              <a:buSzPts val="1400"/>
              <a:buNone/>
              <a:defRPr/>
            </a:lvl6pPr>
            <a:lvl7pPr lvl="6">
              <a:spcBef>
                <a:spcPct val="0"/>
              </a:spcBef>
              <a:spcAft>
                <a:spcPct val="0"/>
              </a:spcAft>
              <a:buSzPts val="1400"/>
              <a:buNone/>
              <a:defRPr/>
            </a:lvl7pPr>
            <a:lvl8pPr lvl="7">
              <a:spcBef>
                <a:spcPct val="0"/>
              </a:spcBef>
              <a:spcAft>
                <a:spcPct val="0"/>
              </a:spcAft>
              <a:buSzPts val="1400"/>
              <a:buNone/>
              <a:defRPr/>
            </a:lvl8pPr>
            <a:lvl9pPr lvl="8">
              <a:spcBef>
                <a:spcPct val="0"/>
              </a:spcBef>
              <a:spcAft>
                <a:spcPct val="0"/>
              </a:spcAft>
              <a:buSzPts val="1400"/>
              <a:buNone/>
              <a:defRPr/>
            </a:lvl9pPr>
          </a:lstStyle>
          <a:p>
            <a:endParaRPr/>
          </a:p>
        </p:txBody>
      </p:sp>
      <p:sp>
        <p:nvSpPr>
          <p:cNvPr id="83" name="Google Shape;83;p7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ct val="0"/>
              </a:spcAft>
              <a:buClr>
                <a:schemeClr val="dk1"/>
              </a:buClr>
              <a:buSzPts val="1800"/>
              <a:buChar char="•"/>
              <a:defRPr/>
            </a:lvl1pPr>
            <a:lvl2pPr marL="914400" lvl="1" indent="-342900" algn="l">
              <a:lnSpc>
                <a:spcPct val="90000"/>
              </a:lnSpc>
              <a:spcBef>
                <a:spcPts val="500"/>
              </a:spcBef>
              <a:spcAft>
                <a:spcPct val="0"/>
              </a:spcAft>
              <a:buClr>
                <a:schemeClr val="dk1"/>
              </a:buClr>
              <a:buSzPts val="1800"/>
              <a:buChar char="•"/>
              <a:defRPr/>
            </a:lvl2pPr>
            <a:lvl3pPr marL="1371600" lvl="2" indent="-342900" algn="l">
              <a:lnSpc>
                <a:spcPct val="90000"/>
              </a:lnSpc>
              <a:spcBef>
                <a:spcPts val="500"/>
              </a:spcBef>
              <a:spcAft>
                <a:spcPct val="0"/>
              </a:spcAft>
              <a:buClr>
                <a:schemeClr val="dk1"/>
              </a:buClr>
              <a:buSzPts val="1800"/>
              <a:buChar char="•"/>
              <a:defRPr/>
            </a:lvl3pPr>
            <a:lvl4pPr marL="1828800" lvl="3" indent="-342900" algn="l">
              <a:lnSpc>
                <a:spcPct val="90000"/>
              </a:lnSpc>
              <a:spcBef>
                <a:spcPts val="500"/>
              </a:spcBef>
              <a:spcAft>
                <a:spcPct val="0"/>
              </a:spcAft>
              <a:buClr>
                <a:schemeClr val="dk1"/>
              </a:buClr>
              <a:buSzPts val="1800"/>
              <a:buChar char="•"/>
              <a:defRPr/>
            </a:lvl4pPr>
            <a:lvl5pPr marL="2286000" lvl="4" indent="-342900" algn="l">
              <a:lnSpc>
                <a:spcPct val="90000"/>
              </a:lnSpc>
              <a:spcBef>
                <a:spcPts val="500"/>
              </a:spcBef>
              <a:spcAft>
                <a:spcPct val="0"/>
              </a:spcAft>
              <a:buClr>
                <a:schemeClr val="dk1"/>
              </a:buClr>
              <a:buSzPts val="1800"/>
              <a:buChar char="•"/>
              <a:defRPr/>
            </a:lvl5pPr>
            <a:lvl6pPr marL="2743200" lvl="5" indent="-342900" algn="l">
              <a:lnSpc>
                <a:spcPct val="90000"/>
              </a:lnSpc>
              <a:spcBef>
                <a:spcPts val="500"/>
              </a:spcBef>
              <a:spcAft>
                <a:spcPct val="0"/>
              </a:spcAft>
              <a:buClr>
                <a:schemeClr val="dk1"/>
              </a:buClr>
              <a:buSzPts val="1800"/>
              <a:buChar char="•"/>
              <a:defRPr/>
            </a:lvl6pPr>
            <a:lvl7pPr marL="3200400" lvl="6" indent="-342900" algn="l">
              <a:lnSpc>
                <a:spcPct val="90000"/>
              </a:lnSpc>
              <a:spcBef>
                <a:spcPts val="500"/>
              </a:spcBef>
              <a:spcAft>
                <a:spcPct val="0"/>
              </a:spcAft>
              <a:buClr>
                <a:schemeClr val="dk1"/>
              </a:buClr>
              <a:buSzPts val="1800"/>
              <a:buChar char="•"/>
              <a:defRPr/>
            </a:lvl7pPr>
            <a:lvl8pPr marL="3657600" lvl="7" indent="-342900" algn="l">
              <a:lnSpc>
                <a:spcPct val="90000"/>
              </a:lnSpc>
              <a:spcBef>
                <a:spcPts val="500"/>
              </a:spcBef>
              <a:spcAft>
                <a:spcPct val="0"/>
              </a:spcAft>
              <a:buClr>
                <a:schemeClr val="dk1"/>
              </a:buClr>
              <a:buSzPts val="1800"/>
              <a:buChar char="•"/>
              <a:defRPr/>
            </a:lvl8pPr>
            <a:lvl9pPr marL="4114800" lvl="8" indent="-342900" algn="l">
              <a:lnSpc>
                <a:spcPct val="90000"/>
              </a:lnSpc>
              <a:spcBef>
                <a:spcPts val="500"/>
              </a:spcBef>
              <a:spcAft>
                <a:spcPct val="0"/>
              </a:spcAft>
              <a:buClr>
                <a:schemeClr val="dk1"/>
              </a:buClr>
              <a:buSzPts val="1800"/>
              <a:buChar char="•"/>
              <a:defRPr/>
            </a:lvl9pPr>
          </a:lstStyle>
          <a:p>
            <a:endParaRPr/>
          </a:p>
        </p:txBody>
      </p:sp>
      <p:sp>
        <p:nvSpPr>
          <p:cNvPr id="84" name="Google Shape;84;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5" name="Google Shape;85;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ct val="0"/>
              </a:spcBef>
              <a:spcAft>
                <a:spcPct val="0"/>
              </a:spcAft>
              <a:buSzPts val="1400"/>
              <a:buNone/>
              <a:defRPr/>
            </a:lvl1pPr>
            <a:lvl2pPr lvl="1" algn="l">
              <a:spcBef>
                <a:spcPct val="0"/>
              </a:spcBef>
              <a:spcAft>
                <a:spcPct val="0"/>
              </a:spcAft>
              <a:buSzPts val="1400"/>
              <a:buNone/>
              <a:defRPr/>
            </a:lvl2pPr>
            <a:lvl3pPr lvl="2" algn="l">
              <a:spcBef>
                <a:spcPct val="0"/>
              </a:spcBef>
              <a:spcAft>
                <a:spcPct val="0"/>
              </a:spcAft>
              <a:buSzPts val="1400"/>
              <a:buNone/>
              <a:defRPr/>
            </a:lvl3pPr>
            <a:lvl4pPr lvl="3" algn="l">
              <a:spcBef>
                <a:spcPct val="0"/>
              </a:spcBef>
              <a:spcAft>
                <a:spcPct val="0"/>
              </a:spcAft>
              <a:buSzPts val="1400"/>
              <a:buNone/>
              <a:defRPr/>
            </a:lvl4pPr>
            <a:lvl5pPr lvl="4" algn="l">
              <a:spcBef>
                <a:spcPct val="0"/>
              </a:spcBef>
              <a:spcAft>
                <a:spcPct val="0"/>
              </a:spcAft>
              <a:buSzPts val="1400"/>
              <a:buNone/>
              <a:defRPr/>
            </a:lvl5pPr>
            <a:lvl6pPr lvl="5" algn="l">
              <a:spcBef>
                <a:spcPct val="0"/>
              </a:spcBef>
              <a:spcAft>
                <a:spcPct val="0"/>
              </a:spcAft>
              <a:buSzPts val="1400"/>
              <a:buNone/>
              <a:defRPr/>
            </a:lvl6pPr>
            <a:lvl7pPr lvl="6" algn="l">
              <a:spcBef>
                <a:spcPct val="0"/>
              </a:spcBef>
              <a:spcAft>
                <a:spcPct val="0"/>
              </a:spcAft>
              <a:buSzPts val="1400"/>
              <a:buNone/>
              <a:defRPr/>
            </a:lvl7pPr>
            <a:lvl8pPr lvl="7" algn="l">
              <a:spcBef>
                <a:spcPct val="0"/>
              </a:spcBef>
              <a:spcAft>
                <a:spcPct val="0"/>
              </a:spcAft>
              <a:buSzPts val="1400"/>
              <a:buNone/>
              <a:defRPr/>
            </a:lvl8pPr>
            <a:lvl9pPr lvl="8" algn="l">
              <a:spcBef>
                <a:spcPct val="0"/>
              </a:spcBef>
              <a:spcAft>
                <a:spcPct val="0"/>
              </a:spcAft>
              <a:buSzPts val="1400"/>
              <a:buNone/>
              <a:defRPr/>
            </a:lvl9pPr>
          </a:lstStyle>
          <a:p>
            <a:endParaRPr/>
          </a:p>
        </p:txBody>
      </p:sp>
      <p:sp>
        <p:nvSpPr>
          <p:cNvPr id="86" name="Google Shape;86;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ct val="0"/>
              </a:spcBef>
              <a:buNone/>
              <a:defRPr/>
            </a:lvl1pPr>
            <a:lvl2pPr marL="0" lvl="1" indent="0" algn="r">
              <a:spcBef>
                <a:spcPct val="0"/>
              </a:spcBef>
              <a:buNone/>
              <a:defRPr/>
            </a:lvl2pPr>
            <a:lvl3pPr marL="0" lvl="2" indent="0" algn="r">
              <a:spcBef>
                <a:spcPct val="0"/>
              </a:spcBef>
              <a:buNone/>
              <a:defRPr/>
            </a:lvl3pPr>
            <a:lvl4pPr marL="0" lvl="3" indent="0" algn="r">
              <a:spcBef>
                <a:spcPct val="0"/>
              </a:spcBef>
              <a:buNone/>
              <a:defRPr/>
            </a:lvl4pPr>
            <a:lvl5pPr marL="0" lvl="4" indent="0" algn="r">
              <a:spcBef>
                <a:spcPct val="0"/>
              </a:spcBef>
              <a:buNone/>
              <a:defRPr/>
            </a:lvl5pPr>
            <a:lvl6pPr marL="0" lvl="5" indent="0" algn="r">
              <a:spcBef>
                <a:spcPct val="0"/>
              </a:spcBef>
              <a:buNone/>
              <a:defRPr/>
            </a:lvl6pPr>
            <a:lvl7pPr marL="0" lvl="6" indent="0" algn="r">
              <a:spcBef>
                <a:spcPct val="0"/>
              </a:spcBef>
              <a:buNone/>
              <a:defRPr/>
            </a:lvl7pPr>
            <a:lvl8pPr marL="0" lvl="7" indent="0" algn="r">
              <a:spcBef>
                <a:spcPct val="0"/>
              </a:spcBef>
              <a:buNone/>
              <a:defRPr/>
            </a:lvl8pPr>
            <a:lvl9pPr marL="0" lvl="8" indent="0" algn="r">
              <a:spcBef>
                <a:spcPct val="0"/>
              </a:spcBef>
              <a:buNone/>
              <a:defRPr/>
            </a:lvl9pPr>
          </a:lstStyle>
          <a:p>
            <a:pPr marL="0" lvl="0" indent="0" algn="r" rtl="0">
              <a:spcBef>
                <a:spcPct val="0"/>
              </a:spcBef>
              <a:spcAft>
                <a:spcPct val="0"/>
              </a:spcAft>
              <a:buNone/>
            </a:pPr>
            <a:fld id="{00000000-1234-1234-1234-123412341234}" type="slidenum">
              <a:rPr lang="en-US"/>
              <a:t>‹#›</a:t>
            </a:fld>
            <a:endParaRPr/>
          </a:p>
        </p:txBody>
      </p:sp>
    </p:spTree>
  </p:cSld>
  <p:clrMapOvr>
    <a:masterClrMapping/>
  </p:clrMapOvr>
  <p:transition/>
  <p:timing/>
</p:sldLayout>
</file>

<file path=ppt/slideMasters/_rels/slideMaster1.xml.rels>&#65279;<?xml version="1.0" encoding="utf-8" standalone="yes"?><Relationships xmlns="http://schemas.openxmlformats.org/package/2006/relationships"><Relationship Id="rId1" Type="http://schemas.openxmlformats.org/officeDocument/2006/relationships/slideLayout" Target="../slideLayouts/slideLayout1.xml" /><Relationship Id="rId10" Type="http://schemas.openxmlformats.org/officeDocument/2006/relationships/slideLayout" Target="../slideLayouts/slideLayout10.xml" /><Relationship Id="rId11" Type="http://schemas.openxmlformats.org/officeDocument/2006/relationships/slideLayout" Target="../slideLayouts/slideLayout11.xml" /><Relationship Id="rId12" Type="http://schemas.openxmlformats.org/officeDocument/2006/relationships/theme" Target="../theme/theme1.xml" /><Relationship Id="rId2" Type="http://schemas.openxmlformats.org/officeDocument/2006/relationships/slideLayout" Target="../slideLayouts/slideLayout2.xml" /><Relationship Id="rId3" Type="http://schemas.openxmlformats.org/officeDocument/2006/relationships/slideLayout" Target="../slideLayouts/slideLayout3.xml" /><Relationship Id="rId4" Type="http://schemas.openxmlformats.org/officeDocument/2006/relationships/slideLayout" Target="../slideLayouts/slideLayout4.xml" /><Relationship Id="rId5" Type="http://schemas.openxmlformats.org/officeDocument/2006/relationships/slideLayout" Target="../slideLayouts/slideLayout5.xml" /><Relationship Id="rId6" Type="http://schemas.openxmlformats.org/officeDocument/2006/relationships/slideLayout" Target="../slideLayouts/slideLayout6.xml" /><Relationship Id="rId7" Type="http://schemas.openxmlformats.org/officeDocument/2006/relationships/slideLayout" Target="../slideLayouts/slideLayout7.xml" /><Relationship Id="rId8" Type="http://schemas.openxmlformats.org/officeDocument/2006/relationships/slideLayout" Target="../slideLayouts/slideLayout8.xml" /><Relationship Id="rId9" Type="http://schemas.openxmlformats.org/officeDocument/2006/relationships/slideLayout" Target="../slideLayouts/slideLayout9.xml" /></Relationships>
</file>

<file path=ppt/slideMasters/_rels/slideMaster10.xml.rels>&#65279;<?xml version="1.0" encoding="utf-8" standalone="yes"?><Relationships xmlns="http://schemas.openxmlformats.org/package/2006/relationships"><Relationship Id="rId1" Type="http://schemas.openxmlformats.org/officeDocument/2006/relationships/slideLayout" Target="../slideLayouts/slideLayout114.xml" /><Relationship Id="rId10" Type="http://schemas.openxmlformats.org/officeDocument/2006/relationships/slideLayout" Target="../slideLayouts/slideLayout123.xml" /><Relationship Id="rId11" Type="http://schemas.openxmlformats.org/officeDocument/2006/relationships/slideLayout" Target="../slideLayouts/slideLayout124.xml" /><Relationship Id="rId12" Type="http://schemas.openxmlformats.org/officeDocument/2006/relationships/slideLayout" Target="../slideLayouts/slideLayout125.xml" /><Relationship Id="rId13" Type="http://schemas.openxmlformats.org/officeDocument/2006/relationships/slideLayout" Target="../slideLayouts/slideLayout126.xml" /><Relationship Id="rId14" Type="http://schemas.openxmlformats.org/officeDocument/2006/relationships/theme" Target="../theme/theme10.xml" /><Relationship Id="rId2" Type="http://schemas.openxmlformats.org/officeDocument/2006/relationships/slideLayout" Target="../slideLayouts/slideLayout115.xml" /><Relationship Id="rId3" Type="http://schemas.openxmlformats.org/officeDocument/2006/relationships/slideLayout" Target="../slideLayouts/slideLayout116.xml" /><Relationship Id="rId4" Type="http://schemas.openxmlformats.org/officeDocument/2006/relationships/slideLayout" Target="../slideLayouts/slideLayout117.xml" /><Relationship Id="rId5" Type="http://schemas.openxmlformats.org/officeDocument/2006/relationships/slideLayout" Target="../slideLayouts/slideLayout118.xml" /><Relationship Id="rId6" Type="http://schemas.openxmlformats.org/officeDocument/2006/relationships/slideLayout" Target="../slideLayouts/slideLayout119.xml" /><Relationship Id="rId7" Type="http://schemas.openxmlformats.org/officeDocument/2006/relationships/slideLayout" Target="../slideLayouts/slideLayout120.xml" /><Relationship Id="rId8" Type="http://schemas.openxmlformats.org/officeDocument/2006/relationships/slideLayout" Target="../slideLayouts/slideLayout121.xml" /><Relationship Id="rId9" Type="http://schemas.openxmlformats.org/officeDocument/2006/relationships/slideLayout" Target="../slideLayouts/slideLayout122.xml" /></Relationships>
</file>

<file path=ppt/slideMasters/_rels/slideMaster11.xml.rels>&#65279;<?xml version="1.0" encoding="utf-8" standalone="yes"?><Relationships xmlns="http://schemas.openxmlformats.org/package/2006/relationships"><Relationship Id="rId1" Type="http://schemas.openxmlformats.org/officeDocument/2006/relationships/slideLayout" Target="../slideLayouts/slideLayout127.xml" /><Relationship Id="rId10" Type="http://schemas.openxmlformats.org/officeDocument/2006/relationships/slideLayout" Target="../slideLayouts/slideLayout136.xml" /><Relationship Id="rId11" Type="http://schemas.openxmlformats.org/officeDocument/2006/relationships/slideLayout" Target="../slideLayouts/slideLayout137.xml" /><Relationship Id="rId12" Type="http://schemas.openxmlformats.org/officeDocument/2006/relationships/slideLayout" Target="../slideLayouts/slideLayout138.xml" /><Relationship Id="rId13" Type="http://schemas.openxmlformats.org/officeDocument/2006/relationships/slideLayout" Target="../slideLayouts/slideLayout139.xml" /><Relationship Id="rId14" Type="http://schemas.openxmlformats.org/officeDocument/2006/relationships/theme" Target="../theme/theme11.xml" /><Relationship Id="rId2" Type="http://schemas.openxmlformats.org/officeDocument/2006/relationships/slideLayout" Target="../slideLayouts/slideLayout128.xml" /><Relationship Id="rId3" Type="http://schemas.openxmlformats.org/officeDocument/2006/relationships/slideLayout" Target="../slideLayouts/slideLayout129.xml" /><Relationship Id="rId4" Type="http://schemas.openxmlformats.org/officeDocument/2006/relationships/slideLayout" Target="../slideLayouts/slideLayout130.xml" /><Relationship Id="rId5" Type="http://schemas.openxmlformats.org/officeDocument/2006/relationships/slideLayout" Target="../slideLayouts/slideLayout131.xml" /><Relationship Id="rId6" Type="http://schemas.openxmlformats.org/officeDocument/2006/relationships/slideLayout" Target="../slideLayouts/slideLayout132.xml" /><Relationship Id="rId7" Type="http://schemas.openxmlformats.org/officeDocument/2006/relationships/slideLayout" Target="../slideLayouts/slideLayout133.xml" /><Relationship Id="rId8" Type="http://schemas.openxmlformats.org/officeDocument/2006/relationships/slideLayout" Target="../slideLayouts/slideLayout134.xml" /><Relationship Id="rId9" Type="http://schemas.openxmlformats.org/officeDocument/2006/relationships/slideLayout" Target="../slideLayouts/slideLayout135.xml" /></Relationships>
</file>

<file path=ppt/slideMasters/_rels/slideMaster12.xml.rels>&#65279;<?xml version="1.0" encoding="utf-8" standalone="yes"?><Relationships xmlns="http://schemas.openxmlformats.org/package/2006/relationships"><Relationship Id="rId1" Type="http://schemas.openxmlformats.org/officeDocument/2006/relationships/slideLayout" Target="../slideLayouts/slideLayout140.xml" /><Relationship Id="rId10" Type="http://schemas.openxmlformats.org/officeDocument/2006/relationships/slideLayout" Target="../slideLayouts/slideLayout149.xml" /><Relationship Id="rId11" Type="http://schemas.openxmlformats.org/officeDocument/2006/relationships/slideLayout" Target="../slideLayouts/slideLayout150.xml" /><Relationship Id="rId12" Type="http://schemas.openxmlformats.org/officeDocument/2006/relationships/slideLayout" Target="../slideLayouts/slideLayout151.xml" /><Relationship Id="rId13" Type="http://schemas.openxmlformats.org/officeDocument/2006/relationships/slideLayout" Target="../slideLayouts/slideLayout152.xml" /><Relationship Id="rId14" Type="http://schemas.openxmlformats.org/officeDocument/2006/relationships/slideLayout" Target="../slideLayouts/slideLayout153.xml" /><Relationship Id="rId15" Type="http://schemas.openxmlformats.org/officeDocument/2006/relationships/slideLayout" Target="../slideLayouts/slideLayout154.xml" /><Relationship Id="rId16" Type="http://schemas.openxmlformats.org/officeDocument/2006/relationships/slideLayout" Target="../slideLayouts/slideLayout155.xml" /><Relationship Id="rId17" Type="http://schemas.openxmlformats.org/officeDocument/2006/relationships/slideLayout" Target="../slideLayouts/slideLayout156.xml" /><Relationship Id="rId18" Type="http://schemas.openxmlformats.org/officeDocument/2006/relationships/theme" Target="../theme/theme12.xml" /><Relationship Id="rId2" Type="http://schemas.openxmlformats.org/officeDocument/2006/relationships/slideLayout" Target="../slideLayouts/slideLayout141.xml" /><Relationship Id="rId3" Type="http://schemas.openxmlformats.org/officeDocument/2006/relationships/slideLayout" Target="../slideLayouts/slideLayout142.xml" /><Relationship Id="rId4" Type="http://schemas.openxmlformats.org/officeDocument/2006/relationships/slideLayout" Target="../slideLayouts/slideLayout143.xml" /><Relationship Id="rId5" Type="http://schemas.openxmlformats.org/officeDocument/2006/relationships/slideLayout" Target="../slideLayouts/slideLayout144.xml" /><Relationship Id="rId6" Type="http://schemas.openxmlformats.org/officeDocument/2006/relationships/slideLayout" Target="../slideLayouts/slideLayout145.xml" /><Relationship Id="rId7" Type="http://schemas.openxmlformats.org/officeDocument/2006/relationships/slideLayout" Target="../slideLayouts/slideLayout146.xml" /><Relationship Id="rId8" Type="http://schemas.openxmlformats.org/officeDocument/2006/relationships/slideLayout" Target="../slideLayouts/slideLayout147.xml" /><Relationship Id="rId9" Type="http://schemas.openxmlformats.org/officeDocument/2006/relationships/slideLayout" Target="../slideLayouts/slideLayout148.xml" /></Relationships>
</file>

<file path=ppt/slideMasters/_rels/slideMaster13.xml.rels>&#65279;<?xml version="1.0" encoding="utf-8" standalone="yes"?><Relationships xmlns="http://schemas.openxmlformats.org/package/2006/relationships"><Relationship Id="rId1" Type="http://schemas.openxmlformats.org/officeDocument/2006/relationships/slideLayout" Target="../slideLayouts/slideLayout157.xml" /><Relationship Id="rId10" Type="http://schemas.openxmlformats.org/officeDocument/2006/relationships/slideLayout" Target="../slideLayouts/slideLayout166.xml" /><Relationship Id="rId11" Type="http://schemas.openxmlformats.org/officeDocument/2006/relationships/slideLayout" Target="../slideLayouts/slideLayout167.xml" /><Relationship Id="rId12" Type="http://schemas.openxmlformats.org/officeDocument/2006/relationships/slideLayout" Target="../slideLayouts/slideLayout168.xml" /><Relationship Id="rId13" Type="http://schemas.openxmlformats.org/officeDocument/2006/relationships/slideLayout" Target="../slideLayouts/slideLayout169.xml" /><Relationship Id="rId14" Type="http://schemas.openxmlformats.org/officeDocument/2006/relationships/slideLayout" Target="../slideLayouts/slideLayout170.xml" /><Relationship Id="rId15" Type="http://schemas.openxmlformats.org/officeDocument/2006/relationships/slideLayout" Target="../slideLayouts/slideLayout171.xml" /><Relationship Id="rId16" Type="http://schemas.openxmlformats.org/officeDocument/2006/relationships/slideLayout" Target="../slideLayouts/slideLayout172.xml" /><Relationship Id="rId17" Type="http://schemas.openxmlformats.org/officeDocument/2006/relationships/slideLayout" Target="../slideLayouts/slideLayout173.xml" /><Relationship Id="rId18" Type="http://schemas.openxmlformats.org/officeDocument/2006/relationships/theme" Target="../theme/theme13.xml" /><Relationship Id="rId2" Type="http://schemas.openxmlformats.org/officeDocument/2006/relationships/slideLayout" Target="../slideLayouts/slideLayout158.xml" /><Relationship Id="rId3" Type="http://schemas.openxmlformats.org/officeDocument/2006/relationships/slideLayout" Target="../slideLayouts/slideLayout159.xml" /><Relationship Id="rId4" Type="http://schemas.openxmlformats.org/officeDocument/2006/relationships/slideLayout" Target="../slideLayouts/slideLayout160.xml" /><Relationship Id="rId5" Type="http://schemas.openxmlformats.org/officeDocument/2006/relationships/slideLayout" Target="../slideLayouts/slideLayout161.xml" /><Relationship Id="rId6" Type="http://schemas.openxmlformats.org/officeDocument/2006/relationships/slideLayout" Target="../slideLayouts/slideLayout162.xml" /><Relationship Id="rId7" Type="http://schemas.openxmlformats.org/officeDocument/2006/relationships/slideLayout" Target="../slideLayouts/slideLayout163.xml" /><Relationship Id="rId8" Type="http://schemas.openxmlformats.org/officeDocument/2006/relationships/slideLayout" Target="../slideLayouts/slideLayout164.xml" /><Relationship Id="rId9" Type="http://schemas.openxmlformats.org/officeDocument/2006/relationships/slideLayout" Target="../slideLayouts/slideLayout165.xml" /></Relationships>
</file>

<file path=ppt/slideMasters/_rels/slideMaster14.xml.rels>&#65279;<?xml version="1.0" encoding="utf-8" standalone="yes"?><Relationships xmlns="http://schemas.openxmlformats.org/package/2006/relationships"><Relationship Id="rId1" Type="http://schemas.openxmlformats.org/officeDocument/2006/relationships/slideLayout" Target="../slideLayouts/slideLayout174.xml" /><Relationship Id="rId10" Type="http://schemas.openxmlformats.org/officeDocument/2006/relationships/slideLayout" Target="../slideLayouts/slideLayout183.xml" /><Relationship Id="rId11" Type="http://schemas.openxmlformats.org/officeDocument/2006/relationships/slideLayout" Target="../slideLayouts/slideLayout184.xml" /><Relationship Id="rId12" Type="http://schemas.openxmlformats.org/officeDocument/2006/relationships/slideLayout" Target="../slideLayouts/slideLayout185.xml" /><Relationship Id="rId13" Type="http://schemas.openxmlformats.org/officeDocument/2006/relationships/slideLayout" Target="../slideLayouts/slideLayout186.xml" /><Relationship Id="rId14" Type="http://schemas.openxmlformats.org/officeDocument/2006/relationships/theme" Target="../theme/theme14.xml" /><Relationship Id="rId2" Type="http://schemas.openxmlformats.org/officeDocument/2006/relationships/slideLayout" Target="../slideLayouts/slideLayout175.xml" /><Relationship Id="rId3" Type="http://schemas.openxmlformats.org/officeDocument/2006/relationships/slideLayout" Target="../slideLayouts/slideLayout176.xml" /><Relationship Id="rId4" Type="http://schemas.openxmlformats.org/officeDocument/2006/relationships/slideLayout" Target="../slideLayouts/slideLayout177.xml" /><Relationship Id="rId5" Type="http://schemas.openxmlformats.org/officeDocument/2006/relationships/slideLayout" Target="../slideLayouts/slideLayout178.xml" /><Relationship Id="rId6" Type="http://schemas.openxmlformats.org/officeDocument/2006/relationships/slideLayout" Target="../slideLayouts/slideLayout179.xml" /><Relationship Id="rId7" Type="http://schemas.openxmlformats.org/officeDocument/2006/relationships/slideLayout" Target="../slideLayouts/slideLayout180.xml" /><Relationship Id="rId8" Type="http://schemas.openxmlformats.org/officeDocument/2006/relationships/slideLayout" Target="../slideLayouts/slideLayout181.xml" /><Relationship Id="rId9" Type="http://schemas.openxmlformats.org/officeDocument/2006/relationships/slideLayout" Target="../slideLayouts/slideLayout182.xml" /></Relationships>
</file>

<file path=ppt/slideMasters/_rels/slideMaster15.xml.rels>&#65279;<?xml version="1.0" encoding="utf-8" standalone="yes"?><Relationships xmlns="http://schemas.openxmlformats.org/package/2006/relationships"><Relationship Id="rId1" Type="http://schemas.openxmlformats.org/officeDocument/2006/relationships/slideLayout" Target="../slideLayouts/slideLayout187.xml" /><Relationship Id="rId10" Type="http://schemas.openxmlformats.org/officeDocument/2006/relationships/slideLayout" Target="../slideLayouts/slideLayout196.xml" /><Relationship Id="rId11" Type="http://schemas.openxmlformats.org/officeDocument/2006/relationships/slideLayout" Target="../slideLayouts/slideLayout197.xml" /><Relationship Id="rId12" Type="http://schemas.openxmlformats.org/officeDocument/2006/relationships/slideLayout" Target="../slideLayouts/slideLayout198.xml" /><Relationship Id="rId13" Type="http://schemas.openxmlformats.org/officeDocument/2006/relationships/slideLayout" Target="../slideLayouts/slideLayout199.xml" /><Relationship Id="rId14" Type="http://schemas.openxmlformats.org/officeDocument/2006/relationships/theme" Target="../theme/theme15.xml" /><Relationship Id="rId2" Type="http://schemas.openxmlformats.org/officeDocument/2006/relationships/slideLayout" Target="../slideLayouts/slideLayout188.xml" /><Relationship Id="rId3" Type="http://schemas.openxmlformats.org/officeDocument/2006/relationships/slideLayout" Target="../slideLayouts/slideLayout189.xml" /><Relationship Id="rId4" Type="http://schemas.openxmlformats.org/officeDocument/2006/relationships/slideLayout" Target="../slideLayouts/slideLayout190.xml" /><Relationship Id="rId5" Type="http://schemas.openxmlformats.org/officeDocument/2006/relationships/slideLayout" Target="../slideLayouts/slideLayout191.xml" /><Relationship Id="rId6" Type="http://schemas.openxmlformats.org/officeDocument/2006/relationships/slideLayout" Target="../slideLayouts/slideLayout192.xml" /><Relationship Id="rId7" Type="http://schemas.openxmlformats.org/officeDocument/2006/relationships/slideLayout" Target="../slideLayouts/slideLayout193.xml" /><Relationship Id="rId8" Type="http://schemas.openxmlformats.org/officeDocument/2006/relationships/slideLayout" Target="../slideLayouts/slideLayout194.xml" /><Relationship Id="rId9" Type="http://schemas.openxmlformats.org/officeDocument/2006/relationships/slideLayout" Target="../slideLayouts/slideLayout195.xml" /></Relationships>
</file>

<file path=ppt/slideMasters/_rels/slideMaster2.xml.rels>&#65279;<?xml version="1.0" encoding="utf-8" standalone="yes"?><Relationships xmlns="http://schemas.openxmlformats.org/package/2006/relationships"><Relationship Id="rId1" Type="http://schemas.openxmlformats.org/officeDocument/2006/relationships/slideLayout" Target="../slideLayouts/slideLayout12.xml" /><Relationship Id="rId10" Type="http://schemas.openxmlformats.org/officeDocument/2006/relationships/slideLayout" Target="../slideLayouts/slideLayout21.xml" /><Relationship Id="rId11" Type="http://schemas.openxmlformats.org/officeDocument/2006/relationships/slideLayout" Target="../slideLayouts/slideLayout22.xml" /><Relationship Id="rId12" Type="http://schemas.openxmlformats.org/officeDocument/2006/relationships/slideLayout" Target="../slideLayouts/slideLayout23.xml" /><Relationship Id="rId13" Type="http://schemas.openxmlformats.org/officeDocument/2006/relationships/slideLayout" Target="../slideLayouts/slideLayout24.xml" /><Relationship Id="rId14" Type="http://schemas.openxmlformats.org/officeDocument/2006/relationships/theme" Target="../theme/theme2.xml" /><Relationship Id="rId2" Type="http://schemas.openxmlformats.org/officeDocument/2006/relationships/slideLayout" Target="../slideLayouts/slideLayout13.xml" /><Relationship Id="rId3" Type="http://schemas.openxmlformats.org/officeDocument/2006/relationships/slideLayout" Target="../slideLayouts/slideLayout14.xml" /><Relationship Id="rId4" Type="http://schemas.openxmlformats.org/officeDocument/2006/relationships/slideLayout" Target="../slideLayouts/slideLayout15.xml" /><Relationship Id="rId5" Type="http://schemas.openxmlformats.org/officeDocument/2006/relationships/slideLayout" Target="../slideLayouts/slideLayout16.xml" /><Relationship Id="rId6" Type="http://schemas.openxmlformats.org/officeDocument/2006/relationships/slideLayout" Target="../slideLayouts/slideLayout17.xml" /><Relationship Id="rId7" Type="http://schemas.openxmlformats.org/officeDocument/2006/relationships/slideLayout" Target="../slideLayouts/slideLayout18.xml" /><Relationship Id="rId8" Type="http://schemas.openxmlformats.org/officeDocument/2006/relationships/slideLayout" Target="../slideLayouts/slideLayout19.xml" /><Relationship Id="rId9" Type="http://schemas.openxmlformats.org/officeDocument/2006/relationships/slideLayout" Target="../slideLayouts/slideLayout20.xml" /></Relationships>
</file>

<file path=ppt/slideMasters/_rels/slideMaster3.xml.rels>&#65279;<?xml version="1.0" encoding="utf-8" standalone="yes"?><Relationships xmlns="http://schemas.openxmlformats.org/package/2006/relationships"><Relationship Id="rId1" Type="http://schemas.openxmlformats.org/officeDocument/2006/relationships/slideLayout" Target="../slideLayouts/slideLayout25.xml" /><Relationship Id="rId10" Type="http://schemas.openxmlformats.org/officeDocument/2006/relationships/slideLayout" Target="../slideLayouts/slideLayout34.xml" /><Relationship Id="rId11" Type="http://schemas.openxmlformats.org/officeDocument/2006/relationships/slideLayout" Target="../slideLayouts/slideLayout35.xml" /><Relationship Id="rId12" Type="http://schemas.openxmlformats.org/officeDocument/2006/relationships/slideLayout" Target="../slideLayouts/slideLayout36.xml" /><Relationship Id="rId13" Type="http://schemas.openxmlformats.org/officeDocument/2006/relationships/slideLayout" Target="../slideLayouts/slideLayout37.xml" /><Relationship Id="rId14" Type="http://schemas.openxmlformats.org/officeDocument/2006/relationships/theme" Target="../theme/theme3.xml" /><Relationship Id="rId2" Type="http://schemas.openxmlformats.org/officeDocument/2006/relationships/slideLayout" Target="../slideLayouts/slideLayout26.xml" /><Relationship Id="rId3" Type="http://schemas.openxmlformats.org/officeDocument/2006/relationships/slideLayout" Target="../slideLayouts/slideLayout27.xml" /><Relationship Id="rId4" Type="http://schemas.openxmlformats.org/officeDocument/2006/relationships/slideLayout" Target="../slideLayouts/slideLayout28.xml" /><Relationship Id="rId5" Type="http://schemas.openxmlformats.org/officeDocument/2006/relationships/slideLayout" Target="../slideLayouts/slideLayout29.xml" /><Relationship Id="rId6" Type="http://schemas.openxmlformats.org/officeDocument/2006/relationships/slideLayout" Target="../slideLayouts/slideLayout30.xml" /><Relationship Id="rId7" Type="http://schemas.openxmlformats.org/officeDocument/2006/relationships/slideLayout" Target="../slideLayouts/slideLayout31.xml" /><Relationship Id="rId8" Type="http://schemas.openxmlformats.org/officeDocument/2006/relationships/slideLayout" Target="../slideLayouts/slideLayout32.xml" /><Relationship Id="rId9" Type="http://schemas.openxmlformats.org/officeDocument/2006/relationships/slideLayout" Target="../slideLayouts/slideLayout33.xml" /></Relationships>
</file>

<file path=ppt/slideMasters/_rels/slideMaster4.xml.rels>&#65279;<?xml version="1.0" encoding="utf-8" standalone="yes"?><Relationships xmlns="http://schemas.openxmlformats.org/package/2006/relationships"><Relationship Id="rId1" Type="http://schemas.openxmlformats.org/officeDocument/2006/relationships/slideLayout" Target="../slideLayouts/slideLayout38.xml" /><Relationship Id="rId10" Type="http://schemas.openxmlformats.org/officeDocument/2006/relationships/slideLayout" Target="../slideLayouts/slideLayout47.xml" /><Relationship Id="rId11" Type="http://schemas.openxmlformats.org/officeDocument/2006/relationships/slideLayout" Target="../slideLayouts/slideLayout48.xml" /><Relationship Id="rId12" Type="http://schemas.openxmlformats.org/officeDocument/2006/relationships/slideLayout" Target="../slideLayouts/slideLayout49.xml" /><Relationship Id="rId13" Type="http://schemas.openxmlformats.org/officeDocument/2006/relationships/theme" Target="../theme/theme4.xml" /><Relationship Id="rId2" Type="http://schemas.openxmlformats.org/officeDocument/2006/relationships/slideLayout" Target="../slideLayouts/slideLayout39.xml" /><Relationship Id="rId3" Type="http://schemas.openxmlformats.org/officeDocument/2006/relationships/slideLayout" Target="../slideLayouts/slideLayout40.xml" /><Relationship Id="rId4" Type="http://schemas.openxmlformats.org/officeDocument/2006/relationships/slideLayout" Target="../slideLayouts/slideLayout41.xml" /><Relationship Id="rId5" Type="http://schemas.openxmlformats.org/officeDocument/2006/relationships/slideLayout" Target="../slideLayouts/slideLayout42.xml" /><Relationship Id="rId6" Type="http://schemas.openxmlformats.org/officeDocument/2006/relationships/slideLayout" Target="../slideLayouts/slideLayout43.xml" /><Relationship Id="rId7" Type="http://schemas.openxmlformats.org/officeDocument/2006/relationships/slideLayout" Target="../slideLayouts/slideLayout44.xml" /><Relationship Id="rId8" Type="http://schemas.openxmlformats.org/officeDocument/2006/relationships/slideLayout" Target="../slideLayouts/slideLayout45.xml" /><Relationship Id="rId9" Type="http://schemas.openxmlformats.org/officeDocument/2006/relationships/slideLayout" Target="../slideLayouts/slideLayout46.xml" /></Relationships>
</file>

<file path=ppt/slideMasters/_rels/slideMaster5.xml.rels>&#65279;<?xml version="1.0" encoding="utf-8" standalone="yes"?><Relationships xmlns="http://schemas.openxmlformats.org/package/2006/relationships"><Relationship Id="rId1" Type="http://schemas.openxmlformats.org/officeDocument/2006/relationships/slideLayout" Target="../slideLayouts/slideLayout50.xml" /><Relationship Id="rId10" Type="http://schemas.openxmlformats.org/officeDocument/2006/relationships/slideLayout" Target="../slideLayouts/slideLayout59.xml" /><Relationship Id="rId11" Type="http://schemas.openxmlformats.org/officeDocument/2006/relationships/slideLayout" Target="../slideLayouts/slideLayout60.xml" /><Relationship Id="rId12" Type="http://schemas.openxmlformats.org/officeDocument/2006/relationships/slideLayout" Target="../slideLayouts/slideLayout61.xml" /><Relationship Id="rId13" Type="http://schemas.openxmlformats.org/officeDocument/2006/relationships/theme" Target="../theme/theme5.xml" /><Relationship Id="rId2" Type="http://schemas.openxmlformats.org/officeDocument/2006/relationships/slideLayout" Target="../slideLayouts/slideLayout51.xml" /><Relationship Id="rId3" Type="http://schemas.openxmlformats.org/officeDocument/2006/relationships/slideLayout" Target="../slideLayouts/slideLayout52.xml" /><Relationship Id="rId4" Type="http://schemas.openxmlformats.org/officeDocument/2006/relationships/slideLayout" Target="../slideLayouts/slideLayout53.xml" /><Relationship Id="rId5" Type="http://schemas.openxmlformats.org/officeDocument/2006/relationships/slideLayout" Target="../slideLayouts/slideLayout54.xml" /><Relationship Id="rId6" Type="http://schemas.openxmlformats.org/officeDocument/2006/relationships/slideLayout" Target="../slideLayouts/slideLayout55.xml" /><Relationship Id="rId7" Type="http://schemas.openxmlformats.org/officeDocument/2006/relationships/slideLayout" Target="../slideLayouts/slideLayout56.xml" /><Relationship Id="rId8" Type="http://schemas.openxmlformats.org/officeDocument/2006/relationships/slideLayout" Target="../slideLayouts/slideLayout57.xml" /><Relationship Id="rId9" Type="http://schemas.openxmlformats.org/officeDocument/2006/relationships/slideLayout" Target="../slideLayouts/slideLayout58.xml" /></Relationships>
</file>

<file path=ppt/slideMasters/_rels/slideMaster6.xml.rels>&#65279;<?xml version="1.0" encoding="utf-8" standalone="yes"?><Relationships xmlns="http://schemas.openxmlformats.org/package/2006/relationships"><Relationship Id="rId1" Type="http://schemas.openxmlformats.org/officeDocument/2006/relationships/slideLayout" Target="../slideLayouts/slideLayout62.xml" /><Relationship Id="rId10" Type="http://schemas.openxmlformats.org/officeDocument/2006/relationships/slideLayout" Target="../slideLayouts/slideLayout71.xml" /><Relationship Id="rId11" Type="http://schemas.openxmlformats.org/officeDocument/2006/relationships/slideLayout" Target="../slideLayouts/slideLayout72.xml" /><Relationship Id="rId12" Type="http://schemas.openxmlformats.org/officeDocument/2006/relationships/slideLayout" Target="../slideLayouts/slideLayout73.xml" /><Relationship Id="rId13" Type="http://schemas.openxmlformats.org/officeDocument/2006/relationships/slideLayout" Target="../slideLayouts/slideLayout74.xml" /><Relationship Id="rId14" Type="http://schemas.openxmlformats.org/officeDocument/2006/relationships/theme" Target="../theme/theme6.xml" /><Relationship Id="rId2" Type="http://schemas.openxmlformats.org/officeDocument/2006/relationships/slideLayout" Target="../slideLayouts/slideLayout63.xml" /><Relationship Id="rId3" Type="http://schemas.openxmlformats.org/officeDocument/2006/relationships/slideLayout" Target="../slideLayouts/slideLayout64.xml" /><Relationship Id="rId4" Type="http://schemas.openxmlformats.org/officeDocument/2006/relationships/slideLayout" Target="../slideLayouts/slideLayout65.xml" /><Relationship Id="rId5" Type="http://schemas.openxmlformats.org/officeDocument/2006/relationships/slideLayout" Target="../slideLayouts/slideLayout66.xml" /><Relationship Id="rId6" Type="http://schemas.openxmlformats.org/officeDocument/2006/relationships/slideLayout" Target="../slideLayouts/slideLayout67.xml" /><Relationship Id="rId7" Type="http://schemas.openxmlformats.org/officeDocument/2006/relationships/slideLayout" Target="../slideLayouts/slideLayout68.xml" /><Relationship Id="rId8" Type="http://schemas.openxmlformats.org/officeDocument/2006/relationships/slideLayout" Target="../slideLayouts/slideLayout69.xml" /><Relationship Id="rId9" Type="http://schemas.openxmlformats.org/officeDocument/2006/relationships/slideLayout" Target="../slideLayouts/slideLayout70.xml" /></Relationships>
</file>

<file path=ppt/slideMasters/_rels/slideMaster7.xml.rels>&#65279;<?xml version="1.0" encoding="utf-8" standalone="yes"?><Relationships xmlns="http://schemas.openxmlformats.org/package/2006/relationships"><Relationship Id="rId1" Type="http://schemas.openxmlformats.org/officeDocument/2006/relationships/slideLayout" Target="../slideLayouts/slideLayout75.xml" /><Relationship Id="rId10" Type="http://schemas.openxmlformats.org/officeDocument/2006/relationships/slideLayout" Target="../slideLayouts/slideLayout84.xml" /><Relationship Id="rId11" Type="http://schemas.openxmlformats.org/officeDocument/2006/relationships/slideLayout" Target="../slideLayouts/slideLayout85.xml" /><Relationship Id="rId12" Type="http://schemas.openxmlformats.org/officeDocument/2006/relationships/slideLayout" Target="../slideLayouts/slideLayout86.xml" /><Relationship Id="rId13" Type="http://schemas.openxmlformats.org/officeDocument/2006/relationships/slideLayout" Target="../slideLayouts/slideLayout87.xml" /><Relationship Id="rId14" Type="http://schemas.openxmlformats.org/officeDocument/2006/relationships/theme" Target="../theme/theme7.xml" /><Relationship Id="rId2" Type="http://schemas.openxmlformats.org/officeDocument/2006/relationships/slideLayout" Target="../slideLayouts/slideLayout76.xml" /><Relationship Id="rId3" Type="http://schemas.openxmlformats.org/officeDocument/2006/relationships/slideLayout" Target="../slideLayouts/slideLayout77.xml" /><Relationship Id="rId4" Type="http://schemas.openxmlformats.org/officeDocument/2006/relationships/slideLayout" Target="../slideLayouts/slideLayout78.xml" /><Relationship Id="rId5" Type="http://schemas.openxmlformats.org/officeDocument/2006/relationships/slideLayout" Target="../slideLayouts/slideLayout79.xml" /><Relationship Id="rId6" Type="http://schemas.openxmlformats.org/officeDocument/2006/relationships/slideLayout" Target="../slideLayouts/slideLayout80.xml" /><Relationship Id="rId7" Type="http://schemas.openxmlformats.org/officeDocument/2006/relationships/slideLayout" Target="../slideLayouts/slideLayout81.xml" /><Relationship Id="rId8" Type="http://schemas.openxmlformats.org/officeDocument/2006/relationships/slideLayout" Target="../slideLayouts/slideLayout82.xml" /><Relationship Id="rId9" Type="http://schemas.openxmlformats.org/officeDocument/2006/relationships/slideLayout" Target="../slideLayouts/slideLayout83.xml" /></Relationships>
</file>

<file path=ppt/slideMasters/_rels/slideMaster8.xml.rels>&#65279;<?xml version="1.0" encoding="utf-8" standalone="yes"?><Relationships xmlns="http://schemas.openxmlformats.org/package/2006/relationships"><Relationship Id="rId1" Type="http://schemas.openxmlformats.org/officeDocument/2006/relationships/slideLayout" Target="../slideLayouts/slideLayout88.xml" /><Relationship Id="rId10" Type="http://schemas.openxmlformats.org/officeDocument/2006/relationships/slideLayout" Target="../slideLayouts/slideLayout97.xml" /><Relationship Id="rId11" Type="http://schemas.openxmlformats.org/officeDocument/2006/relationships/slideLayout" Target="../slideLayouts/slideLayout98.xml" /><Relationship Id="rId12" Type="http://schemas.openxmlformats.org/officeDocument/2006/relationships/slideLayout" Target="../slideLayouts/slideLayout99.xml" /><Relationship Id="rId13" Type="http://schemas.openxmlformats.org/officeDocument/2006/relationships/slideLayout" Target="../slideLayouts/slideLayout100.xml" /><Relationship Id="rId14" Type="http://schemas.openxmlformats.org/officeDocument/2006/relationships/theme" Target="../theme/theme8.xml" /><Relationship Id="rId2" Type="http://schemas.openxmlformats.org/officeDocument/2006/relationships/slideLayout" Target="../slideLayouts/slideLayout89.xml" /><Relationship Id="rId3" Type="http://schemas.openxmlformats.org/officeDocument/2006/relationships/slideLayout" Target="../slideLayouts/slideLayout90.xml" /><Relationship Id="rId4" Type="http://schemas.openxmlformats.org/officeDocument/2006/relationships/slideLayout" Target="../slideLayouts/slideLayout91.xml" /><Relationship Id="rId5" Type="http://schemas.openxmlformats.org/officeDocument/2006/relationships/slideLayout" Target="../slideLayouts/slideLayout92.xml" /><Relationship Id="rId6" Type="http://schemas.openxmlformats.org/officeDocument/2006/relationships/slideLayout" Target="../slideLayouts/slideLayout93.xml" /><Relationship Id="rId7" Type="http://schemas.openxmlformats.org/officeDocument/2006/relationships/slideLayout" Target="../slideLayouts/slideLayout94.xml" /><Relationship Id="rId8" Type="http://schemas.openxmlformats.org/officeDocument/2006/relationships/slideLayout" Target="../slideLayouts/slideLayout95.xml" /><Relationship Id="rId9" Type="http://schemas.openxmlformats.org/officeDocument/2006/relationships/slideLayout" Target="../slideLayouts/slideLayout96.xml" /></Relationships>
</file>

<file path=ppt/slideMasters/_rels/slideMaster9.xml.rels>&#65279;<?xml version="1.0" encoding="utf-8" standalone="yes"?><Relationships xmlns="http://schemas.openxmlformats.org/package/2006/relationships"><Relationship Id="rId1" Type="http://schemas.openxmlformats.org/officeDocument/2006/relationships/slideLayout" Target="../slideLayouts/slideLayout101.xml" /><Relationship Id="rId10" Type="http://schemas.openxmlformats.org/officeDocument/2006/relationships/slideLayout" Target="../slideLayouts/slideLayout110.xml" /><Relationship Id="rId11" Type="http://schemas.openxmlformats.org/officeDocument/2006/relationships/slideLayout" Target="../slideLayouts/slideLayout111.xml" /><Relationship Id="rId12" Type="http://schemas.openxmlformats.org/officeDocument/2006/relationships/slideLayout" Target="../slideLayouts/slideLayout112.xml" /><Relationship Id="rId13" Type="http://schemas.openxmlformats.org/officeDocument/2006/relationships/slideLayout" Target="../slideLayouts/slideLayout113.xml" /><Relationship Id="rId14" Type="http://schemas.openxmlformats.org/officeDocument/2006/relationships/theme" Target="../theme/theme9.xml" /><Relationship Id="rId2" Type="http://schemas.openxmlformats.org/officeDocument/2006/relationships/slideLayout" Target="../slideLayouts/slideLayout102.xml" /><Relationship Id="rId3" Type="http://schemas.openxmlformats.org/officeDocument/2006/relationships/slideLayout" Target="../slideLayouts/slideLayout103.xml" /><Relationship Id="rId4" Type="http://schemas.openxmlformats.org/officeDocument/2006/relationships/slideLayout" Target="../slideLayouts/slideLayout104.xml" /><Relationship Id="rId5" Type="http://schemas.openxmlformats.org/officeDocument/2006/relationships/slideLayout" Target="../slideLayouts/slideLayout105.xml" /><Relationship Id="rId6" Type="http://schemas.openxmlformats.org/officeDocument/2006/relationships/slideLayout" Target="../slideLayouts/slideLayout106.xml" /><Relationship Id="rId7" Type="http://schemas.openxmlformats.org/officeDocument/2006/relationships/slideLayout" Target="../slideLayouts/slideLayout107.xml" /><Relationship Id="rId8" Type="http://schemas.openxmlformats.org/officeDocument/2006/relationships/slideLayout" Target="../slideLayouts/slideLayout108.xml" /><Relationship Id="rId9" Type="http://schemas.openxmlformats.org/officeDocument/2006/relationships/slideLayout" Target="../slideLayouts/slideLayout109.xml" /></Relationships>
</file>

<file path=ppt/slideMasters/slideMaster1.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Ref idx="1001">
        <a:schemeClr val="bg1"/>
      </p:bgRef>
    </p:bg>
    <p:spTree>
      <p:nvGrpSpPr>
        <p:cNvPr id="1" name="" title=""/>
        <p:cNvGrpSpPr/>
        <p:nvPr/>
      </p:nvGrpSpPr>
      <p:grpSpPr>
        <a:xfrm>
          <a:off x="0" y="0"/>
          <a:ext cx="0" cy="0"/>
        </a:xfrm>
      </p:grpSpPr>
      <p:sp>
        <p:nvSpPr>
          <p:cNvPr id="2" name="Title Placeholder 1" title=""/>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title=""/>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title=""/>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FD0B7A-F5DD-4F40-B4CB-3B2C354B893A}" type="datetimeFigureOut">
              <a:rPr lang="en-US" smtClean="0"/>
              <a:t>11/7/2009</a:t>
            </a:fld>
            <a:endParaRPr lang="en-US"/>
          </a:p>
        </p:txBody>
      </p:sp>
      <p:sp>
        <p:nvSpPr>
          <p:cNvPr id="5" name="Footer Placeholder 4" title=""/>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title=""/>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E1883-0942-4AA3-9DB2-9C7C3A0314B1}"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9"/>
        <p:cNvGrpSpPr/>
        <p:nvPr/>
      </p:nvGrpSpPr>
      <p:grpSpPr>
        <a:xfrm>
          <a:off x="0" y="0"/>
          <a:ext cx="0" cy="0"/>
        </a:xfrm>
      </p:grpSpPr>
      <p:sp>
        <p:nvSpPr>
          <p:cNvPr id="10" name="Google Shape;10;p5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ct val="0"/>
              </a:spcBef>
              <a:spcAft>
                <a:spcPct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ct val="0"/>
              </a:spcBef>
              <a:spcAft>
                <a:spcPct val="0"/>
              </a:spcAft>
              <a:buSzPts val="1400"/>
              <a:buNone/>
              <a:defRPr sz="1800"/>
            </a:lvl2pPr>
            <a:lvl3pPr lvl="2">
              <a:spcBef>
                <a:spcPct val="0"/>
              </a:spcBef>
              <a:spcAft>
                <a:spcPct val="0"/>
              </a:spcAft>
              <a:buSzPts val="1400"/>
              <a:buNone/>
              <a:defRPr sz="1800"/>
            </a:lvl3pPr>
            <a:lvl4pPr lvl="3">
              <a:spcBef>
                <a:spcPct val="0"/>
              </a:spcBef>
              <a:spcAft>
                <a:spcPct val="0"/>
              </a:spcAft>
              <a:buSzPts val="1400"/>
              <a:buNone/>
              <a:defRPr sz="1800"/>
            </a:lvl4pPr>
            <a:lvl5pPr lvl="4">
              <a:spcBef>
                <a:spcPct val="0"/>
              </a:spcBef>
              <a:spcAft>
                <a:spcPct val="0"/>
              </a:spcAft>
              <a:buSzPts val="1400"/>
              <a:buNone/>
              <a:defRPr sz="1800"/>
            </a:lvl5pPr>
            <a:lvl6pPr lvl="5">
              <a:spcBef>
                <a:spcPct val="0"/>
              </a:spcBef>
              <a:spcAft>
                <a:spcPct val="0"/>
              </a:spcAft>
              <a:buSzPts val="1400"/>
              <a:buNone/>
              <a:defRPr sz="1800"/>
            </a:lvl6pPr>
            <a:lvl7pPr lvl="6">
              <a:spcBef>
                <a:spcPct val="0"/>
              </a:spcBef>
              <a:spcAft>
                <a:spcPct val="0"/>
              </a:spcAft>
              <a:buSzPts val="1400"/>
              <a:buNone/>
              <a:defRPr sz="1800"/>
            </a:lvl7pPr>
            <a:lvl8pPr lvl="7">
              <a:spcBef>
                <a:spcPct val="0"/>
              </a:spcBef>
              <a:spcAft>
                <a:spcPct val="0"/>
              </a:spcAft>
              <a:buSzPts val="1400"/>
              <a:buNone/>
              <a:defRPr sz="1800"/>
            </a:lvl8pPr>
            <a:lvl9pPr lvl="8">
              <a:spcBef>
                <a:spcPct val="0"/>
              </a:spcBef>
              <a:spcAft>
                <a:spcPct val="0"/>
              </a:spcAft>
              <a:buSzPts val="1400"/>
              <a:buNone/>
              <a:defRPr sz="1800"/>
            </a:lvl9pPr>
          </a:lstStyle>
          <a:p>
            <a:endParaRPr/>
          </a:p>
        </p:txBody>
      </p:sp>
      <p:sp>
        <p:nvSpPr>
          <p:cNvPr id="11" name="Google Shape;11;p5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5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5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ctr"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5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L="0" marR="0" lvl="0"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ct val="0"/>
              </a:spcBef>
              <a:spcAft>
                <a:spcPct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70" r:id="rId1"/>
    <p:sldLayoutId id="2147483771" r:id="rId2"/>
    <p:sldLayoutId id="2147483772" r:id="rId3"/>
    <p:sldLayoutId id="2147483773" r:id="rId4"/>
    <p:sldLayoutId id="2147483774" r:id="rId5"/>
    <p:sldLayoutId id="2147483775" r:id="rId6"/>
    <p:sldLayoutId id="2147483776" r:id="rId7"/>
    <p:sldLayoutId id="2147483777" r:id="rId8"/>
    <p:sldLayoutId id="2147483778" r:id="rId9"/>
    <p:sldLayoutId id="2147483779" r:id="rId10"/>
    <p:sldLayoutId id="2147483780" r:id="rId11"/>
    <p:sldLayoutId id="2147483781" r:id="rId12"/>
    <p:sldLayoutId id="2147483782" r:id="rId13"/>
  </p:sldLayoutIdLst>
  <p:transition/>
  <p:timing/>
  <p:txStyles>
    <p:title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1.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9"/>
        <p:cNvGrpSpPr/>
        <p:nvPr/>
      </p:nvGrpSpPr>
      <p:grpSpPr>
        <a:xfrm>
          <a:off x="0" y="0"/>
          <a:ext cx="0" cy="0"/>
        </a:xfrm>
      </p:grpSpPr>
      <p:sp>
        <p:nvSpPr>
          <p:cNvPr id="10" name="Google Shape;10;p5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ct val="0"/>
              </a:spcBef>
              <a:spcAft>
                <a:spcPct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ct val="0"/>
              </a:spcBef>
              <a:spcAft>
                <a:spcPct val="0"/>
              </a:spcAft>
              <a:buSzPts val="1400"/>
              <a:buNone/>
              <a:defRPr sz="1800"/>
            </a:lvl2pPr>
            <a:lvl3pPr lvl="2">
              <a:spcBef>
                <a:spcPct val="0"/>
              </a:spcBef>
              <a:spcAft>
                <a:spcPct val="0"/>
              </a:spcAft>
              <a:buSzPts val="1400"/>
              <a:buNone/>
              <a:defRPr sz="1800"/>
            </a:lvl3pPr>
            <a:lvl4pPr lvl="3">
              <a:spcBef>
                <a:spcPct val="0"/>
              </a:spcBef>
              <a:spcAft>
                <a:spcPct val="0"/>
              </a:spcAft>
              <a:buSzPts val="1400"/>
              <a:buNone/>
              <a:defRPr sz="1800"/>
            </a:lvl4pPr>
            <a:lvl5pPr lvl="4">
              <a:spcBef>
                <a:spcPct val="0"/>
              </a:spcBef>
              <a:spcAft>
                <a:spcPct val="0"/>
              </a:spcAft>
              <a:buSzPts val="1400"/>
              <a:buNone/>
              <a:defRPr sz="1800"/>
            </a:lvl5pPr>
            <a:lvl6pPr lvl="5">
              <a:spcBef>
                <a:spcPct val="0"/>
              </a:spcBef>
              <a:spcAft>
                <a:spcPct val="0"/>
              </a:spcAft>
              <a:buSzPts val="1400"/>
              <a:buNone/>
              <a:defRPr sz="1800"/>
            </a:lvl6pPr>
            <a:lvl7pPr lvl="6">
              <a:spcBef>
                <a:spcPct val="0"/>
              </a:spcBef>
              <a:spcAft>
                <a:spcPct val="0"/>
              </a:spcAft>
              <a:buSzPts val="1400"/>
              <a:buNone/>
              <a:defRPr sz="1800"/>
            </a:lvl7pPr>
            <a:lvl8pPr lvl="7">
              <a:spcBef>
                <a:spcPct val="0"/>
              </a:spcBef>
              <a:spcAft>
                <a:spcPct val="0"/>
              </a:spcAft>
              <a:buSzPts val="1400"/>
              <a:buNone/>
              <a:defRPr sz="1800"/>
            </a:lvl8pPr>
            <a:lvl9pPr lvl="8">
              <a:spcBef>
                <a:spcPct val="0"/>
              </a:spcBef>
              <a:spcAft>
                <a:spcPct val="0"/>
              </a:spcAft>
              <a:buSzPts val="1400"/>
              <a:buNone/>
              <a:defRPr sz="1800"/>
            </a:lvl9pPr>
          </a:lstStyle>
          <a:p>
            <a:endParaRPr/>
          </a:p>
        </p:txBody>
      </p:sp>
      <p:sp>
        <p:nvSpPr>
          <p:cNvPr id="11" name="Google Shape;11;p5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5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5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ctr"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5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L="0" marR="0" lvl="0"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ct val="0"/>
              </a:spcBef>
              <a:spcAft>
                <a:spcPct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84" r:id="rId1"/>
    <p:sldLayoutId id="2147483785" r:id="rId2"/>
    <p:sldLayoutId id="2147483786" r:id="rId3"/>
    <p:sldLayoutId id="2147483787" r:id="rId4"/>
    <p:sldLayoutId id="2147483788" r:id="rId5"/>
    <p:sldLayoutId id="2147483789" r:id="rId6"/>
    <p:sldLayoutId id="2147483790" r:id="rId7"/>
    <p:sldLayoutId id="2147483791" r:id="rId8"/>
    <p:sldLayoutId id="2147483792" r:id="rId9"/>
    <p:sldLayoutId id="2147483793" r:id="rId10"/>
    <p:sldLayoutId id="2147483794" r:id="rId11"/>
    <p:sldLayoutId id="2147483795" r:id="rId12"/>
    <p:sldLayoutId id="2147483796" r:id="rId13"/>
  </p:sldLayoutIdLst>
  <p:transition/>
  <p:timing/>
  <p:txStyles>
    <p:title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2.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rect l="0" t="0" r="r" b="b"/>
              <a:pathLst>
                <a:path w="707" h="3357">
                  <a:moveTo>
                    <a:pt x="0" y="3330"/>
                  </a:moveTo>
                  <a:lnTo>
                    <a:pt x="156" y="3357"/>
                  </a:lnTo>
                  <a:lnTo>
                    <a:pt x="707" y="0"/>
                  </a:lnTo>
                  <a:lnTo>
                    <a:pt x="547" y="0"/>
                  </a:lnTo>
                  <a:lnTo>
                    <a:pt x="0" y="3330"/>
                  </a:lnTo>
                  <a:close/>
                </a:path>
              </a:pathLst>
            </a:custGeom>
            <a:solidFill>
              <a:schemeClr val="accent1"/>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sp>
          <p:nvSpPr>
            <p:cNvPr id="9" name="Freeform 7"/>
            <p:cNvSpPr/>
            <p:nvPr/>
          </p:nvSpPr>
          <p:spPr bwMode="auto">
            <a:xfrm>
              <a:off x="1320800" y="0"/>
              <a:ext cx="1117600" cy="5276850"/>
            </a:xfrm>
            <a:custGeom>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sp>
          <p:nvSpPr>
            <p:cNvPr id="10" name="Freeform 8"/>
            <p:cNvSpPr/>
            <p:nvPr/>
          </p:nvSpPr>
          <p:spPr bwMode="auto">
            <a:xfrm>
              <a:off x="1320800" y="5238750"/>
              <a:ext cx="1228725" cy="1619250"/>
            </a:xfrm>
            <a:custGeom>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sp>
          <p:nvSpPr>
            <p:cNvPr id="11" name="Freeform 9"/>
            <p:cNvSpPr/>
            <p:nvPr/>
          </p:nvSpPr>
          <p:spPr bwMode="auto">
            <a:xfrm>
              <a:off x="1627188" y="5291138"/>
              <a:ext cx="1495425" cy="1566863"/>
            </a:xfrm>
            <a:custGeom>
              <a:rect l="0" t="0" r="r" b="b"/>
              <a:pathLst>
                <a:path w="942" h="985">
                  <a:moveTo>
                    <a:pt x="0" y="0"/>
                  </a:moveTo>
                  <a:lnTo>
                    <a:pt x="909" y="987"/>
                  </a:lnTo>
                  <a:lnTo>
                    <a:pt x="942" y="987"/>
                  </a:lnTo>
                  <a:lnTo>
                    <a:pt x="0" y="0"/>
                  </a:lnTo>
                  <a:close/>
                </a:path>
              </a:pathLst>
            </a:custGeom>
            <a:solidFill>
              <a:schemeClr val="accent1">
                <a:lumMod val="50000"/>
              </a:schemeClr>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sp>
          <p:nvSpPr>
            <p:cNvPr id="12" name="Freeform 10"/>
            <p:cNvSpPr/>
            <p:nvPr/>
          </p:nvSpPr>
          <p:spPr bwMode="auto">
            <a:xfrm>
              <a:off x="1627188" y="5286375"/>
              <a:ext cx="2130425" cy="1571625"/>
            </a:xfrm>
            <a:custGeom>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sp>
          <p:nvSpPr>
            <p:cNvPr id="13" name="Freeform 11"/>
            <p:cNvSpPr/>
            <p:nvPr/>
          </p:nvSpPr>
          <p:spPr bwMode="auto">
            <a:xfrm>
              <a:off x="1320800" y="5238750"/>
              <a:ext cx="1695450" cy="1619250"/>
            </a:xfrm>
            <a:custGeom>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defPPr>
              <a:defRPr lang="en-US"/>
            </a:defPPr>
            <a:lvl1pPr marL="0" algn="r" defTabSz="457200" rtl="0" eaLnBrk="1" latinLnBrk="0" hangingPunct="1">
              <a:defRPr sz="1000" b="0" i="0" kern="1200">
                <a:solidFill>
                  <a:schemeClr val="tx1"/>
                </a:solidFill>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10156F6-516C-4984-8232-25B80082E9EF}" type="datetimeFigureOut">
              <a:rPr lang="en-IN" smtClean="0"/>
              <a:t>13-02-2023</a:t>
            </a:fld>
            <a:endParaRPr lang="en-IN"/>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defPPr>
              <a:defRPr lang="en-US"/>
            </a:defPPr>
            <a:lvl1pPr marL="0" algn="l" defTabSz="457200" rtl="0" eaLnBrk="1" latinLnBrk="0" hangingPunct="1">
              <a:defRPr sz="1000" b="0" i="0" kern="1200">
                <a:solidFill>
                  <a:schemeClr val="tx1"/>
                </a:solidFill>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IN"/>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defPPr>
              <a:defRPr lang="en-US"/>
            </a:defPPr>
            <a:lvl1pPr marL="0" algn="r" defTabSz="457200" rtl="0" eaLnBrk="1" latinLnBrk="0" hangingPunct="1">
              <a:defRPr sz="1000" b="0" i="0" kern="1200">
                <a:solidFill>
                  <a:schemeClr val="tx1"/>
                </a:solidFill>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5C07FEE-9EF0-48F2-BF94-1635E4D25365}" type="slidenum">
              <a:rPr lang="en-IN" smtClean="0"/>
              <a:t>‹#›</a:t>
            </a:fld>
            <a:endParaRPr lang="en-IN"/>
          </a:p>
        </p:txBody>
      </p:sp>
    </p:spTree>
    <p:extLst>
      <p:ext uri="{BB962C8B-B14F-4D97-AF65-F5344CB8AC3E}">
        <p14:creationId xmlns:p14="http://schemas.microsoft.com/office/powerpoint/2010/main" val="2403452567"/>
      </p:ext>
    </p:extLst>
  </p:cSld>
  <p:clrMap bg1="lt1" tx1="dk1" bg2="lt2" tx2="dk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 id="2147483809" r:id="rId12"/>
    <p:sldLayoutId id="2147483810" r:id="rId13"/>
    <p:sldLayoutId id="2147483811" r:id="rId14"/>
    <p:sldLayoutId id="2147483812" r:id="rId15"/>
    <p:sldLayoutId id="2147483813" r:id="rId16"/>
    <p:sldLayoutId id="2147483814" r:id="rId17"/>
  </p:sldLayoutIdLst>
  <p:transition/>
  <p:timing/>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rect l="0" t="0" r="r" b="b"/>
              <a:pathLst>
                <a:path w="707" h="3357">
                  <a:moveTo>
                    <a:pt x="0" y="3330"/>
                  </a:moveTo>
                  <a:lnTo>
                    <a:pt x="156" y="3357"/>
                  </a:lnTo>
                  <a:lnTo>
                    <a:pt x="707" y="0"/>
                  </a:lnTo>
                  <a:lnTo>
                    <a:pt x="547" y="0"/>
                  </a:lnTo>
                  <a:lnTo>
                    <a:pt x="0" y="3330"/>
                  </a:lnTo>
                  <a:close/>
                </a:path>
              </a:pathLst>
            </a:custGeom>
            <a:solidFill>
              <a:schemeClr val="accent1"/>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sp>
          <p:nvSpPr>
            <p:cNvPr id="9" name="Freeform 7"/>
            <p:cNvSpPr/>
            <p:nvPr/>
          </p:nvSpPr>
          <p:spPr bwMode="auto">
            <a:xfrm>
              <a:off x="1320800" y="0"/>
              <a:ext cx="1117600" cy="5276850"/>
            </a:xfrm>
            <a:custGeom>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sp>
          <p:nvSpPr>
            <p:cNvPr id="10" name="Freeform 8"/>
            <p:cNvSpPr/>
            <p:nvPr/>
          </p:nvSpPr>
          <p:spPr bwMode="auto">
            <a:xfrm>
              <a:off x="1320800" y="5238750"/>
              <a:ext cx="1228725" cy="1619250"/>
            </a:xfrm>
            <a:custGeom>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sp>
          <p:nvSpPr>
            <p:cNvPr id="11" name="Freeform 9"/>
            <p:cNvSpPr/>
            <p:nvPr/>
          </p:nvSpPr>
          <p:spPr bwMode="auto">
            <a:xfrm>
              <a:off x="1627188" y="5291138"/>
              <a:ext cx="1495425" cy="1566863"/>
            </a:xfrm>
            <a:custGeom>
              <a:rect l="0" t="0" r="r" b="b"/>
              <a:pathLst>
                <a:path w="942" h="985">
                  <a:moveTo>
                    <a:pt x="0" y="0"/>
                  </a:moveTo>
                  <a:lnTo>
                    <a:pt x="909" y="987"/>
                  </a:lnTo>
                  <a:lnTo>
                    <a:pt x="942" y="987"/>
                  </a:lnTo>
                  <a:lnTo>
                    <a:pt x="0" y="0"/>
                  </a:lnTo>
                  <a:close/>
                </a:path>
              </a:pathLst>
            </a:custGeom>
            <a:solidFill>
              <a:schemeClr val="accent1">
                <a:lumMod val="50000"/>
              </a:schemeClr>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sp>
          <p:nvSpPr>
            <p:cNvPr id="12" name="Freeform 10"/>
            <p:cNvSpPr/>
            <p:nvPr/>
          </p:nvSpPr>
          <p:spPr bwMode="auto">
            <a:xfrm>
              <a:off x="1627188" y="5286375"/>
              <a:ext cx="2130425" cy="1571625"/>
            </a:xfrm>
            <a:custGeom>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sp>
          <p:nvSpPr>
            <p:cNvPr id="13" name="Freeform 11"/>
            <p:cNvSpPr/>
            <p:nvPr/>
          </p:nvSpPr>
          <p:spPr bwMode="auto">
            <a:xfrm>
              <a:off x="1320800" y="5238750"/>
              <a:ext cx="1695450" cy="1619250"/>
            </a:xfrm>
            <a:custGeom>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p:txBody>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defPPr>
              <a:defRPr lang="en-US"/>
            </a:defPPr>
            <a:lvl1pPr marL="0" algn="r" defTabSz="457200" rtl="0" eaLnBrk="1" latinLnBrk="0" hangingPunct="1">
              <a:defRPr sz="1000" b="0" i="0" kern="1200">
                <a:solidFill>
                  <a:schemeClr val="tx1"/>
                </a:solidFill>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10156F6-516C-4984-8232-25B80082E9EF}" type="datetimeFigureOut">
              <a:rPr lang="en-IN" smtClean="0"/>
              <a:t>13-02-2023</a:t>
            </a:fld>
            <a:endParaRPr lang="en-IN"/>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defPPr>
              <a:defRPr lang="en-US"/>
            </a:defPPr>
            <a:lvl1pPr marL="0" algn="l" defTabSz="457200" rtl="0" eaLnBrk="1" latinLnBrk="0" hangingPunct="1">
              <a:defRPr sz="1000" b="0" i="0" kern="1200">
                <a:solidFill>
                  <a:schemeClr val="tx1"/>
                </a:solidFill>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IN"/>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defPPr>
              <a:defRPr lang="en-US"/>
            </a:defPPr>
            <a:lvl1pPr marL="0" algn="r" defTabSz="457200" rtl="0" eaLnBrk="1" latinLnBrk="0" hangingPunct="1">
              <a:defRPr sz="1000" b="0" i="0" kern="1200">
                <a:solidFill>
                  <a:schemeClr val="tx1"/>
                </a:solidFill>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5C07FEE-9EF0-48F2-BF94-1635E4D25365}" type="slidenum">
              <a:rPr lang="en-IN" smtClean="0"/>
              <a:t>‹#›</a:t>
            </a:fld>
            <a:endParaRPr lang="en-IN"/>
          </a:p>
        </p:txBody>
      </p:sp>
    </p:spTree>
    <p:extLst>
      <p:ext uri="{BB962C8B-B14F-4D97-AF65-F5344CB8AC3E}">
        <p14:creationId xmlns:p14="http://schemas.microsoft.com/office/powerpoint/2010/main" val="2403452567"/>
      </p:ext>
    </p:extLst>
  </p:cSld>
  <p:clrMap bg1="lt1" tx1="dk1" bg2="lt2" tx2="dk2" accent1="accent1" accent2="accent2" accent3="accent3" accent4="accent4" accent5="accent5" accent6="accent6" hlink="hlink" folHlink="folHlink"/>
  <p:sldLayoutIdLst>
    <p:sldLayoutId id="2147483816" r:id="rId1"/>
    <p:sldLayoutId id="2147483817" r:id="rId2"/>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 id="2147483827" r:id="rId12"/>
    <p:sldLayoutId id="2147483828" r:id="rId13"/>
    <p:sldLayoutId id="2147483829" r:id="rId14"/>
    <p:sldLayoutId id="2147483830" r:id="rId15"/>
    <p:sldLayoutId id="2147483831" r:id="rId16"/>
    <p:sldLayoutId id="2147483832" r:id="rId17"/>
  </p:sldLayoutIdLst>
  <p:transition/>
  <p:timing/>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9"/>
        <p:cNvGrpSpPr/>
        <p:nvPr/>
      </p:nvGrpSpPr>
      <p:grpSpPr>
        <a:xfrm>
          <a:off x="0" y="0"/>
          <a:ext cx="0" cy="0"/>
        </a:xfrm>
      </p:grpSpPr>
      <p:sp>
        <p:nvSpPr>
          <p:cNvPr id="10" name="Google Shape;10;p5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ct val="0"/>
              </a:spcBef>
              <a:spcAft>
                <a:spcPct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ct val="0"/>
              </a:spcBef>
              <a:spcAft>
                <a:spcPct val="0"/>
              </a:spcAft>
              <a:buSzPts val="1400"/>
              <a:buNone/>
              <a:defRPr sz="1800"/>
            </a:lvl2pPr>
            <a:lvl3pPr lvl="2">
              <a:spcBef>
                <a:spcPct val="0"/>
              </a:spcBef>
              <a:spcAft>
                <a:spcPct val="0"/>
              </a:spcAft>
              <a:buSzPts val="1400"/>
              <a:buNone/>
              <a:defRPr sz="1800"/>
            </a:lvl3pPr>
            <a:lvl4pPr lvl="3">
              <a:spcBef>
                <a:spcPct val="0"/>
              </a:spcBef>
              <a:spcAft>
                <a:spcPct val="0"/>
              </a:spcAft>
              <a:buSzPts val="1400"/>
              <a:buNone/>
              <a:defRPr sz="1800"/>
            </a:lvl4pPr>
            <a:lvl5pPr lvl="4">
              <a:spcBef>
                <a:spcPct val="0"/>
              </a:spcBef>
              <a:spcAft>
                <a:spcPct val="0"/>
              </a:spcAft>
              <a:buSzPts val="1400"/>
              <a:buNone/>
              <a:defRPr sz="1800"/>
            </a:lvl5pPr>
            <a:lvl6pPr lvl="5">
              <a:spcBef>
                <a:spcPct val="0"/>
              </a:spcBef>
              <a:spcAft>
                <a:spcPct val="0"/>
              </a:spcAft>
              <a:buSzPts val="1400"/>
              <a:buNone/>
              <a:defRPr sz="1800"/>
            </a:lvl6pPr>
            <a:lvl7pPr lvl="6">
              <a:spcBef>
                <a:spcPct val="0"/>
              </a:spcBef>
              <a:spcAft>
                <a:spcPct val="0"/>
              </a:spcAft>
              <a:buSzPts val="1400"/>
              <a:buNone/>
              <a:defRPr sz="1800"/>
            </a:lvl7pPr>
            <a:lvl8pPr lvl="7">
              <a:spcBef>
                <a:spcPct val="0"/>
              </a:spcBef>
              <a:spcAft>
                <a:spcPct val="0"/>
              </a:spcAft>
              <a:buSzPts val="1400"/>
              <a:buNone/>
              <a:defRPr sz="1800"/>
            </a:lvl8pPr>
            <a:lvl9pPr lvl="8">
              <a:spcBef>
                <a:spcPct val="0"/>
              </a:spcBef>
              <a:spcAft>
                <a:spcPct val="0"/>
              </a:spcAft>
              <a:buSzPts val="1400"/>
              <a:buNone/>
              <a:defRPr sz="1800"/>
            </a:lvl9pPr>
          </a:lstStyle>
          <a:p>
            <a:endParaRPr/>
          </a:p>
        </p:txBody>
      </p:sp>
      <p:sp>
        <p:nvSpPr>
          <p:cNvPr id="11" name="Google Shape;11;p5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5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5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ctr"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5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L="0" marR="0" lvl="0"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ct val="0"/>
              </a:spcBef>
              <a:spcAft>
                <a:spcPct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834" r:id="rId1"/>
    <p:sldLayoutId id="2147483835" r:id="rId2"/>
    <p:sldLayoutId id="2147483836" r:id="rId3"/>
    <p:sldLayoutId id="2147483837" r:id="rId4"/>
    <p:sldLayoutId id="2147483838" r:id="rId5"/>
    <p:sldLayoutId id="2147483839" r:id="rId6"/>
    <p:sldLayoutId id="2147483840" r:id="rId7"/>
    <p:sldLayoutId id="2147483841" r:id="rId8"/>
    <p:sldLayoutId id="2147483842" r:id="rId9"/>
    <p:sldLayoutId id="2147483843" r:id="rId10"/>
    <p:sldLayoutId id="2147483844" r:id="rId11"/>
    <p:sldLayoutId id="2147483845" r:id="rId12"/>
    <p:sldLayoutId id="2147483846" r:id="rId13"/>
  </p:sldLayoutIdLst>
  <p:transition/>
  <p:timing/>
  <p:hf hdr="0" ftr="0" dt="0"/>
  <p:txStyles>
    <p:title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5.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9"/>
        <p:cNvGrpSpPr/>
        <p:nvPr/>
      </p:nvGrpSpPr>
      <p:grpSpPr>
        <a:xfrm>
          <a:off x="0" y="0"/>
          <a:ext cx="0" cy="0"/>
        </a:xfrm>
      </p:grpSpPr>
      <p:sp>
        <p:nvSpPr>
          <p:cNvPr id="10" name="Google Shape;10;p5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ct val="0"/>
              </a:spcBef>
              <a:spcAft>
                <a:spcPct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ct val="0"/>
              </a:spcBef>
              <a:spcAft>
                <a:spcPct val="0"/>
              </a:spcAft>
              <a:buSzPts val="1400"/>
              <a:buNone/>
              <a:defRPr sz="1800"/>
            </a:lvl2pPr>
            <a:lvl3pPr lvl="2">
              <a:spcBef>
                <a:spcPct val="0"/>
              </a:spcBef>
              <a:spcAft>
                <a:spcPct val="0"/>
              </a:spcAft>
              <a:buSzPts val="1400"/>
              <a:buNone/>
              <a:defRPr sz="1800"/>
            </a:lvl3pPr>
            <a:lvl4pPr lvl="3">
              <a:spcBef>
                <a:spcPct val="0"/>
              </a:spcBef>
              <a:spcAft>
                <a:spcPct val="0"/>
              </a:spcAft>
              <a:buSzPts val="1400"/>
              <a:buNone/>
              <a:defRPr sz="1800"/>
            </a:lvl4pPr>
            <a:lvl5pPr lvl="4">
              <a:spcBef>
                <a:spcPct val="0"/>
              </a:spcBef>
              <a:spcAft>
                <a:spcPct val="0"/>
              </a:spcAft>
              <a:buSzPts val="1400"/>
              <a:buNone/>
              <a:defRPr sz="1800"/>
            </a:lvl5pPr>
            <a:lvl6pPr lvl="5">
              <a:spcBef>
                <a:spcPct val="0"/>
              </a:spcBef>
              <a:spcAft>
                <a:spcPct val="0"/>
              </a:spcAft>
              <a:buSzPts val="1400"/>
              <a:buNone/>
              <a:defRPr sz="1800"/>
            </a:lvl6pPr>
            <a:lvl7pPr lvl="6">
              <a:spcBef>
                <a:spcPct val="0"/>
              </a:spcBef>
              <a:spcAft>
                <a:spcPct val="0"/>
              </a:spcAft>
              <a:buSzPts val="1400"/>
              <a:buNone/>
              <a:defRPr sz="1800"/>
            </a:lvl7pPr>
            <a:lvl8pPr lvl="7">
              <a:spcBef>
                <a:spcPct val="0"/>
              </a:spcBef>
              <a:spcAft>
                <a:spcPct val="0"/>
              </a:spcAft>
              <a:buSzPts val="1400"/>
              <a:buNone/>
              <a:defRPr sz="1800"/>
            </a:lvl8pPr>
            <a:lvl9pPr lvl="8">
              <a:spcBef>
                <a:spcPct val="0"/>
              </a:spcBef>
              <a:spcAft>
                <a:spcPct val="0"/>
              </a:spcAft>
              <a:buSzPts val="1400"/>
              <a:buNone/>
              <a:defRPr sz="1800"/>
            </a:lvl9pPr>
          </a:lstStyle>
          <a:p>
            <a:endParaRPr/>
          </a:p>
        </p:txBody>
      </p:sp>
      <p:sp>
        <p:nvSpPr>
          <p:cNvPr id="11" name="Google Shape;11;p5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5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5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ctr"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5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L="0" marR="0" lvl="0"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ct val="0"/>
              </a:spcBef>
              <a:spcAft>
                <a:spcPct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848" r:id="rId1"/>
    <p:sldLayoutId id="2147483849" r:id="rId2"/>
    <p:sldLayoutId id="2147483850" r:id="rId3"/>
    <p:sldLayoutId id="2147483851" r:id="rId4"/>
    <p:sldLayoutId id="2147483852" r:id="rId5"/>
    <p:sldLayoutId id="2147483853" r:id="rId6"/>
    <p:sldLayoutId id="2147483854" r:id="rId7"/>
    <p:sldLayoutId id="2147483855" r:id="rId8"/>
    <p:sldLayoutId id="2147483856" r:id="rId9"/>
    <p:sldLayoutId id="2147483857" r:id="rId10"/>
    <p:sldLayoutId id="2147483858" r:id="rId11"/>
    <p:sldLayoutId id="2147483859" r:id="rId12"/>
    <p:sldLayoutId id="2147483860" r:id="rId13"/>
  </p:sldLayoutIdLst>
  <p:transition/>
  <p:timing/>
  <p:hf hdr="0" ftr="0" dt="0"/>
  <p:txStyles>
    <p:title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9"/>
        <p:cNvGrpSpPr/>
        <p:nvPr/>
      </p:nvGrpSpPr>
      <p:grpSpPr>
        <a:xfrm>
          <a:off x="0" y="0"/>
          <a:ext cx="0" cy="0"/>
        </a:xfrm>
      </p:grpSpPr>
      <p:sp>
        <p:nvSpPr>
          <p:cNvPr id="10" name="Google Shape;10;p7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ct val="0"/>
              </a:spcBef>
              <a:spcAft>
                <a:spcPct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ct val="0"/>
              </a:spcBef>
              <a:spcAft>
                <a:spcPct val="0"/>
              </a:spcAft>
              <a:buSzPts val="1400"/>
              <a:buNone/>
              <a:defRPr sz="1800"/>
            </a:lvl2pPr>
            <a:lvl3pPr lvl="2">
              <a:spcBef>
                <a:spcPct val="0"/>
              </a:spcBef>
              <a:spcAft>
                <a:spcPct val="0"/>
              </a:spcAft>
              <a:buSzPts val="1400"/>
              <a:buNone/>
              <a:defRPr sz="1800"/>
            </a:lvl3pPr>
            <a:lvl4pPr lvl="3">
              <a:spcBef>
                <a:spcPct val="0"/>
              </a:spcBef>
              <a:spcAft>
                <a:spcPct val="0"/>
              </a:spcAft>
              <a:buSzPts val="1400"/>
              <a:buNone/>
              <a:defRPr sz="1800"/>
            </a:lvl4pPr>
            <a:lvl5pPr lvl="4">
              <a:spcBef>
                <a:spcPct val="0"/>
              </a:spcBef>
              <a:spcAft>
                <a:spcPct val="0"/>
              </a:spcAft>
              <a:buSzPts val="1400"/>
              <a:buNone/>
              <a:defRPr sz="1800"/>
            </a:lvl5pPr>
            <a:lvl6pPr lvl="5">
              <a:spcBef>
                <a:spcPct val="0"/>
              </a:spcBef>
              <a:spcAft>
                <a:spcPct val="0"/>
              </a:spcAft>
              <a:buSzPts val="1400"/>
              <a:buNone/>
              <a:defRPr sz="1800"/>
            </a:lvl6pPr>
            <a:lvl7pPr lvl="6">
              <a:spcBef>
                <a:spcPct val="0"/>
              </a:spcBef>
              <a:spcAft>
                <a:spcPct val="0"/>
              </a:spcAft>
              <a:buSzPts val="1400"/>
              <a:buNone/>
              <a:defRPr sz="1800"/>
            </a:lvl7pPr>
            <a:lvl8pPr lvl="7">
              <a:spcBef>
                <a:spcPct val="0"/>
              </a:spcBef>
              <a:spcAft>
                <a:spcPct val="0"/>
              </a:spcAft>
              <a:buSzPts val="1400"/>
              <a:buNone/>
              <a:defRPr sz="1800"/>
            </a:lvl8pPr>
            <a:lvl9pPr lvl="8">
              <a:spcBef>
                <a:spcPct val="0"/>
              </a:spcBef>
              <a:spcAft>
                <a:spcPct val="0"/>
              </a:spcAft>
              <a:buSzPts val="1400"/>
              <a:buNone/>
              <a:defRPr sz="1800"/>
            </a:lvl9pPr>
          </a:lstStyle>
          <a:p>
            <a:endParaRPr/>
          </a:p>
        </p:txBody>
      </p:sp>
      <p:sp>
        <p:nvSpPr>
          <p:cNvPr id="11" name="Google Shape;11;p7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7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7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ctr"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7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L="0" marR="0" lvl="0"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ct val="0"/>
              </a:spcBef>
              <a:spcAft>
                <a:spcPct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Lst>
  <p:transition/>
  <p:timing/>
  <p:txStyles>
    <p:title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9"/>
        <p:cNvGrpSpPr/>
        <p:nvPr/>
      </p:nvGrpSpPr>
      <p:grpSpPr>
        <a:xfrm>
          <a:off x="0" y="0"/>
          <a:ext cx="0" cy="0"/>
        </a:xfrm>
      </p:grpSpPr>
      <p:sp>
        <p:nvSpPr>
          <p:cNvPr id="10" name="Google Shape;10;p7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ct val="0"/>
              </a:spcBef>
              <a:spcAft>
                <a:spcPct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ct val="0"/>
              </a:spcBef>
              <a:spcAft>
                <a:spcPct val="0"/>
              </a:spcAft>
              <a:buSzPts val="1400"/>
              <a:buNone/>
              <a:defRPr sz="1800"/>
            </a:lvl2pPr>
            <a:lvl3pPr lvl="2">
              <a:spcBef>
                <a:spcPct val="0"/>
              </a:spcBef>
              <a:spcAft>
                <a:spcPct val="0"/>
              </a:spcAft>
              <a:buSzPts val="1400"/>
              <a:buNone/>
              <a:defRPr sz="1800"/>
            </a:lvl3pPr>
            <a:lvl4pPr lvl="3">
              <a:spcBef>
                <a:spcPct val="0"/>
              </a:spcBef>
              <a:spcAft>
                <a:spcPct val="0"/>
              </a:spcAft>
              <a:buSzPts val="1400"/>
              <a:buNone/>
              <a:defRPr sz="1800"/>
            </a:lvl4pPr>
            <a:lvl5pPr lvl="4">
              <a:spcBef>
                <a:spcPct val="0"/>
              </a:spcBef>
              <a:spcAft>
                <a:spcPct val="0"/>
              </a:spcAft>
              <a:buSzPts val="1400"/>
              <a:buNone/>
              <a:defRPr sz="1800"/>
            </a:lvl5pPr>
            <a:lvl6pPr lvl="5">
              <a:spcBef>
                <a:spcPct val="0"/>
              </a:spcBef>
              <a:spcAft>
                <a:spcPct val="0"/>
              </a:spcAft>
              <a:buSzPts val="1400"/>
              <a:buNone/>
              <a:defRPr sz="1800"/>
            </a:lvl6pPr>
            <a:lvl7pPr lvl="6">
              <a:spcBef>
                <a:spcPct val="0"/>
              </a:spcBef>
              <a:spcAft>
                <a:spcPct val="0"/>
              </a:spcAft>
              <a:buSzPts val="1400"/>
              <a:buNone/>
              <a:defRPr sz="1800"/>
            </a:lvl7pPr>
            <a:lvl8pPr lvl="7">
              <a:spcBef>
                <a:spcPct val="0"/>
              </a:spcBef>
              <a:spcAft>
                <a:spcPct val="0"/>
              </a:spcAft>
              <a:buSzPts val="1400"/>
              <a:buNone/>
              <a:defRPr sz="1800"/>
            </a:lvl8pPr>
            <a:lvl9pPr lvl="8">
              <a:spcBef>
                <a:spcPct val="0"/>
              </a:spcBef>
              <a:spcAft>
                <a:spcPct val="0"/>
              </a:spcAft>
              <a:buSzPts val="1400"/>
              <a:buNone/>
              <a:defRPr sz="1800"/>
            </a:lvl9pPr>
          </a:lstStyle>
          <a:p>
            <a:endParaRPr/>
          </a:p>
        </p:txBody>
      </p:sp>
      <p:sp>
        <p:nvSpPr>
          <p:cNvPr id="11" name="Google Shape;11;p7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7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7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ctr"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7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L="0" marR="0" lvl="0"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ct val="0"/>
              </a:spcBef>
              <a:spcAft>
                <a:spcPct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transition/>
  <p:timing/>
  <p:txStyles>
    <p:title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9"/>
        <p:cNvGrpSpPr/>
        <p:nvPr/>
      </p:nvGrpSpPr>
      <p:grpSpPr>
        <a:xfrm>
          <a:off x="0" y="0"/>
          <a:ext cx="0" cy="0"/>
        </a:xfrm>
      </p:grpSpPr>
      <p:sp>
        <p:nvSpPr>
          <p:cNvPr id="10" name="Google Shape;10;p7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ct val="0"/>
              </a:spcBef>
              <a:spcAft>
                <a:spcPct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ct val="0"/>
              </a:spcBef>
              <a:spcAft>
                <a:spcPct val="0"/>
              </a:spcAft>
              <a:buSzPts val="1400"/>
              <a:buNone/>
              <a:defRPr sz="1800"/>
            </a:lvl2pPr>
            <a:lvl3pPr lvl="2">
              <a:spcBef>
                <a:spcPct val="0"/>
              </a:spcBef>
              <a:spcAft>
                <a:spcPct val="0"/>
              </a:spcAft>
              <a:buSzPts val="1400"/>
              <a:buNone/>
              <a:defRPr sz="1800"/>
            </a:lvl3pPr>
            <a:lvl4pPr lvl="3">
              <a:spcBef>
                <a:spcPct val="0"/>
              </a:spcBef>
              <a:spcAft>
                <a:spcPct val="0"/>
              </a:spcAft>
              <a:buSzPts val="1400"/>
              <a:buNone/>
              <a:defRPr sz="1800"/>
            </a:lvl4pPr>
            <a:lvl5pPr lvl="4">
              <a:spcBef>
                <a:spcPct val="0"/>
              </a:spcBef>
              <a:spcAft>
                <a:spcPct val="0"/>
              </a:spcAft>
              <a:buSzPts val="1400"/>
              <a:buNone/>
              <a:defRPr sz="1800"/>
            </a:lvl5pPr>
            <a:lvl6pPr lvl="5">
              <a:spcBef>
                <a:spcPct val="0"/>
              </a:spcBef>
              <a:spcAft>
                <a:spcPct val="0"/>
              </a:spcAft>
              <a:buSzPts val="1400"/>
              <a:buNone/>
              <a:defRPr sz="1800"/>
            </a:lvl6pPr>
            <a:lvl7pPr lvl="6">
              <a:spcBef>
                <a:spcPct val="0"/>
              </a:spcBef>
              <a:spcAft>
                <a:spcPct val="0"/>
              </a:spcAft>
              <a:buSzPts val="1400"/>
              <a:buNone/>
              <a:defRPr sz="1800"/>
            </a:lvl7pPr>
            <a:lvl8pPr lvl="7">
              <a:spcBef>
                <a:spcPct val="0"/>
              </a:spcBef>
              <a:spcAft>
                <a:spcPct val="0"/>
              </a:spcAft>
              <a:buSzPts val="1400"/>
              <a:buNone/>
              <a:defRPr sz="1800"/>
            </a:lvl8pPr>
            <a:lvl9pPr lvl="8">
              <a:spcBef>
                <a:spcPct val="0"/>
              </a:spcBef>
              <a:spcAft>
                <a:spcPct val="0"/>
              </a:spcAft>
              <a:buSzPts val="1400"/>
              <a:buNone/>
              <a:defRPr sz="1800"/>
            </a:lvl9pPr>
          </a:lstStyle>
          <a:p>
            <a:endParaRPr/>
          </a:p>
        </p:txBody>
      </p:sp>
      <p:sp>
        <p:nvSpPr>
          <p:cNvPr id="11" name="Google Shape;11;p7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7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7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ctr"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7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L="0" marR="0" lvl="0"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ct val="0"/>
              </a:spcBef>
              <a:spcAft>
                <a:spcPct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ransition/>
  <p:timing/>
  <p:txStyles>
    <p:title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9"/>
        <p:cNvGrpSpPr/>
        <p:nvPr/>
      </p:nvGrpSpPr>
      <p:grpSpPr>
        <a:xfrm>
          <a:off x="0" y="0"/>
          <a:ext cx="0" cy="0"/>
        </a:xfrm>
      </p:grpSpPr>
      <p:sp>
        <p:nvSpPr>
          <p:cNvPr id="10" name="Google Shape;10;p7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ct val="0"/>
              </a:spcBef>
              <a:spcAft>
                <a:spcPct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ct val="0"/>
              </a:spcBef>
              <a:spcAft>
                <a:spcPct val="0"/>
              </a:spcAft>
              <a:buSzPts val="1400"/>
              <a:buNone/>
              <a:defRPr sz="1800"/>
            </a:lvl2pPr>
            <a:lvl3pPr lvl="2">
              <a:spcBef>
                <a:spcPct val="0"/>
              </a:spcBef>
              <a:spcAft>
                <a:spcPct val="0"/>
              </a:spcAft>
              <a:buSzPts val="1400"/>
              <a:buNone/>
              <a:defRPr sz="1800"/>
            </a:lvl3pPr>
            <a:lvl4pPr lvl="3">
              <a:spcBef>
                <a:spcPct val="0"/>
              </a:spcBef>
              <a:spcAft>
                <a:spcPct val="0"/>
              </a:spcAft>
              <a:buSzPts val="1400"/>
              <a:buNone/>
              <a:defRPr sz="1800"/>
            </a:lvl4pPr>
            <a:lvl5pPr lvl="4">
              <a:spcBef>
                <a:spcPct val="0"/>
              </a:spcBef>
              <a:spcAft>
                <a:spcPct val="0"/>
              </a:spcAft>
              <a:buSzPts val="1400"/>
              <a:buNone/>
              <a:defRPr sz="1800"/>
            </a:lvl5pPr>
            <a:lvl6pPr lvl="5">
              <a:spcBef>
                <a:spcPct val="0"/>
              </a:spcBef>
              <a:spcAft>
                <a:spcPct val="0"/>
              </a:spcAft>
              <a:buSzPts val="1400"/>
              <a:buNone/>
              <a:defRPr sz="1800"/>
            </a:lvl6pPr>
            <a:lvl7pPr lvl="6">
              <a:spcBef>
                <a:spcPct val="0"/>
              </a:spcBef>
              <a:spcAft>
                <a:spcPct val="0"/>
              </a:spcAft>
              <a:buSzPts val="1400"/>
              <a:buNone/>
              <a:defRPr sz="1800"/>
            </a:lvl7pPr>
            <a:lvl8pPr lvl="7">
              <a:spcBef>
                <a:spcPct val="0"/>
              </a:spcBef>
              <a:spcAft>
                <a:spcPct val="0"/>
              </a:spcAft>
              <a:buSzPts val="1400"/>
              <a:buNone/>
              <a:defRPr sz="1800"/>
            </a:lvl8pPr>
            <a:lvl9pPr lvl="8">
              <a:spcBef>
                <a:spcPct val="0"/>
              </a:spcBef>
              <a:spcAft>
                <a:spcPct val="0"/>
              </a:spcAft>
              <a:buSzPts val="1400"/>
              <a:buNone/>
              <a:defRPr sz="1800"/>
            </a:lvl9pPr>
          </a:lstStyle>
          <a:p>
            <a:endParaRPr/>
          </a:p>
        </p:txBody>
      </p:sp>
      <p:sp>
        <p:nvSpPr>
          <p:cNvPr id="11" name="Google Shape;11;p7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7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7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ctr"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7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L="0" marR="0" lvl="0"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ct val="0"/>
              </a:spcBef>
              <a:spcAft>
                <a:spcPct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transition/>
  <p:timing/>
  <p:txStyles>
    <p:title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9"/>
        <p:cNvGrpSpPr/>
        <p:nvPr/>
      </p:nvGrpSpPr>
      <p:grpSpPr>
        <a:xfrm>
          <a:off x="0" y="0"/>
          <a:ext cx="0" cy="0"/>
        </a:xfrm>
      </p:grpSpPr>
      <p:sp>
        <p:nvSpPr>
          <p:cNvPr id="10" name="Google Shape;10;p5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ct val="0"/>
              </a:spcBef>
              <a:spcAft>
                <a:spcPct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ct val="0"/>
              </a:spcBef>
              <a:spcAft>
                <a:spcPct val="0"/>
              </a:spcAft>
              <a:buSzPts val="1400"/>
              <a:buNone/>
              <a:defRPr sz="1800"/>
            </a:lvl2pPr>
            <a:lvl3pPr lvl="2">
              <a:spcBef>
                <a:spcPct val="0"/>
              </a:spcBef>
              <a:spcAft>
                <a:spcPct val="0"/>
              </a:spcAft>
              <a:buSzPts val="1400"/>
              <a:buNone/>
              <a:defRPr sz="1800"/>
            </a:lvl3pPr>
            <a:lvl4pPr lvl="3">
              <a:spcBef>
                <a:spcPct val="0"/>
              </a:spcBef>
              <a:spcAft>
                <a:spcPct val="0"/>
              </a:spcAft>
              <a:buSzPts val="1400"/>
              <a:buNone/>
              <a:defRPr sz="1800"/>
            </a:lvl4pPr>
            <a:lvl5pPr lvl="4">
              <a:spcBef>
                <a:spcPct val="0"/>
              </a:spcBef>
              <a:spcAft>
                <a:spcPct val="0"/>
              </a:spcAft>
              <a:buSzPts val="1400"/>
              <a:buNone/>
              <a:defRPr sz="1800"/>
            </a:lvl5pPr>
            <a:lvl6pPr lvl="5">
              <a:spcBef>
                <a:spcPct val="0"/>
              </a:spcBef>
              <a:spcAft>
                <a:spcPct val="0"/>
              </a:spcAft>
              <a:buSzPts val="1400"/>
              <a:buNone/>
              <a:defRPr sz="1800"/>
            </a:lvl6pPr>
            <a:lvl7pPr lvl="6">
              <a:spcBef>
                <a:spcPct val="0"/>
              </a:spcBef>
              <a:spcAft>
                <a:spcPct val="0"/>
              </a:spcAft>
              <a:buSzPts val="1400"/>
              <a:buNone/>
              <a:defRPr sz="1800"/>
            </a:lvl7pPr>
            <a:lvl8pPr lvl="7">
              <a:spcBef>
                <a:spcPct val="0"/>
              </a:spcBef>
              <a:spcAft>
                <a:spcPct val="0"/>
              </a:spcAft>
              <a:buSzPts val="1400"/>
              <a:buNone/>
              <a:defRPr sz="1800"/>
            </a:lvl8pPr>
            <a:lvl9pPr lvl="8">
              <a:spcBef>
                <a:spcPct val="0"/>
              </a:spcBef>
              <a:spcAft>
                <a:spcPct val="0"/>
              </a:spcAft>
              <a:buSzPts val="1400"/>
              <a:buNone/>
              <a:defRPr sz="1800"/>
            </a:lvl9pPr>
          </a:lstStyle>
          <a:p>
            <a:endParaRPr/>
          </a:p>
        </p:txBody>
      </p:sp>
      <p:sp>
        <p:nvSpPr>
          <p:cNvPr id="11" name="Google Shape;11;p5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5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5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ctr"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5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L="0" marR="0" lvl="0"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ct val="0"/>
              </a:spcBef>
              <a:spcAft>
                <a:spcPct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Lst>
  <p:transition/>
  <p:timing/>
  <p:hf hdr="0" ftr="0" dt="0"/>
  <p:txStyles>
    <p:title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9"/>
        <p:cNvGrpSpPr/>
        <p:nvPr/>
      </p:nvGrpSpPr>
      <p:grpSpPr>
        <a:xfrm>
          <a:off x="0" y="0"/>
          <a:ext cx="0" cy="0"/>
        </a:xfrm>
      </p:grpSpPr>
      <p:sp>
        <p:nvSpPr>
          <p:cNvPr id="10" name="Google Shape;10;p5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ct val="0"/>
              </a:spcBef>
              <a:spcAft>
                <a:spcPct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ct val="0"/>
              </a:spcBef>
              <a:spcAft>
                <a:spcPct val="0"/>
              </a:spcAft>
              <a:buSzPts val="1400"/>
              <a:buNone/>
              <a:defRPr sz="1800"/>
            </a:lvl2pPr>
            <a:lvl3pPr lvl="2">
              <a:spcBef>
                <a:spcPct val="0"/>
              </a:spcBef>
              <a:spcAft>
                <a:spcPct val="0"/>
              </a:spcAft>
              <a:buSzPts val="1400"/>
              <a:buNone/>
              <a:defRPr sz="1800"/>
            </a:lvl3pPr>
            <a:lvl4pPr lvl="3">
              <a:spcBef>
                <a:spcPct val="0"/>
              </a:spcBef>
              <a:spcAft>
                <a:spcPct val="0"/>
              </a:spcAft>
              <a:buSzPts val="1400"/>
              <a:buNone/>
              <a:defRPr sz="1800"/>
            </a:lvl4pPr>
            <a:lvl5pPr lvl="4">
              <a:spcBef>
                <a:spcPct val="0"/>
              </a:spcBef>
              <a:spcAft>
                <a:spcPct val="0"/>
              </a:spcAft>
              <a:buSzPts val="1400"/>
              <a:buNone/>
              <a:defRPr sz="1800"/>
            </a:lvl5pPr>
            <a:lvl6pPr lvl="5">
              <a:spcBef>
                <a:spcPct val="0"/>
              </a:spcBef>
              <a:spcAft>
                <a:spcPct val="0"/>
              </a:spcAft>
              <a:buSzPts val="1400"/>
              <a:buNone/>
              <a:defRPr sz="1800"/>
            </a:lvl6pPr>
            <a:lvl7pPr lvl="6">
              <a:spcBef>
                <a:spcPct val="0"/>
              </a:spcBef>
              <a:spcAft>
                <a:spcPct val="0"/>
              </a:spcAft>
              <a:buSzPts val="1400"/>
              <a:buNone/>
              <a:defRPr sz="1800"/>
            </a:lvl7pPr>
            <a:lvl8pPr lvl="7">
              <a:spcBef>
                <a:spcPct val="0"/>
              </a:spcBef>
              <a:spcAft>
                <a:spcPct val="0"/>
              </a:spcAft>
              <a:buSzPts val="1400"/>
              <a:buNone/>
              <a:defRPr sz="1800"/>
            </a:lvl8pPr>
            <a:lvl9pPr lvl="8">
              <a:spcBef>
                <a:spcPct val="0"/>
              </a:spcBef>
              <a:spcAft>
                <a:spcPct val="0"/>
              </a:spcAft>
              <a:buSzPts val="1400"/>
              <a:buNone/>
              <a:defRPr sz="1800"/>
            </a:lvl9pPr>
          </a:lstStyle>
          <a:p>
            <a:endParaRPr/>
          </a:p>
        </p:txBody>
      </p:sp>
      <p:sp>
        <p:nvSpPr>
          <p:cNvPr id="11" name="Google Shape;11;p5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5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5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ctr"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5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L="0" marR="0" lvl="0"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ct val="0"/>
              </a:spcBef>
              <a:spcAft>
                <a:spcPct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 id="2147483739" r:id="rId12"/>
    <p:sldLayoutId id="2147483740" r:id="rId13"/>
  </p:sldLayoutIdLst>
  <p:transition/>
  <p:timing/>
  <p:hf hdr="0" ftr="0" dt="0"/>
  <p:txStyles>
    <p:title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9"/>
        <p:cNvGrpSpPr/>
        <p:nvPr/>
      </p:nvGrpSpPr>
      <p:grpSpPr>
        <a:xfrm>
          <a:off x="0" y="0"/>
          <a:ext cx="0" cy="0"/>
        </a:xfrm>
      </p:grpSpPr>
      <p:sp>
        <p:nvSpPr>
          <p:cNvPr id="10" name="Google Shape;10;p5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ct val="0"/>
              </a:spcBef>
              <a:spcAft>
                <a:spcPct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ct val="0"/>
              </a:spcBef>
              <a:spcAft>
                <a:spcPct val="0"/>
              </a:spcAft>
              <a:buSzPts val="1400"/>
              <a:buNone/>
              <a:defRPr sz="1800"/>
            </a:lvl2pPr>
            <a:lvl3pPr lvl="2">
              <a:spcBef>
                <a:spcPct val="0"/>
              </a:spcBef>
              <a:spcAft>
                <a:spcPct val="0"/>
              </a:spcAft>
              <a:buSzPts val="1400"/>
              <a:buNone/>
              <a:defRPr sz="1800"/>
            </a:lvl3pPr>
            <a:lvl4pPr lvl="3">
              <a:spcBef>
                <a:spcPct val="0"/>
              </a:spcBef>
              <a:spcAft>
                <a:spcPct val="0"/>
              </a:spcAft>
              <a:buSzPts val="1400"/>
              <a:buNone/>
              <a:defRPr sz="1800"/>
            </a:lvl4pPr>
            <a:lvl5pPr lvl="4">
              <a:spcBef>
                <a:spcPct val="0"/>
              </a:spcBef>
              <a:spcAft>
                <a:spcPct val="0"/>
              </a:spcAft>
              <a:buSzPts val="1400"/>
              <a:buNone/>
              <a:defRPr sz="1800"/>
            </a:lvl5pPr>
            <a:lvl6pPr lvl="5">
              <a:spcBef>
                <a:spcPct val="0"/>
              </a:spcBef>
              <a:spcAft>
                <a:spcPct val="0"/>
              </a:spcAft>
              <a:buSzPts val="1400"/>
              <a:buNone/>
              <a:defRPr sz="1800"/>
            </a:lvl6pPr>
            <a:lvl7pPr lvl="6">
              <a:spcBef>
                <a:spcPct val="0"/>
              </a:spcBef>
              <a:spcAft>
                <a:spcPct val="0"/>
              </a:spcAft>
              <a:buSzPts val="1400"/>
              <a:buNone/>
              <a:defRPr sz="1800"/>
            </a:lvl7pPr>
            <a:lvl8pPr lvl="7">
              <a:spcBef>
                <a:spcPct val="0"/>
              </a:spcBef>
              <a:spcAft>
                <a:spcPct val="0"/>
              </a:spcAft>
              <a:buSzPts val="1400"/>
              <a:buNone/>
              <a:defRPr sz="1800"/>
            </a:lvl8pPr>
            <a:lvl9pPr lvl="8">
              <a:spcBef>
                <a:spcPct val="0"/>
              </a:spcBef>
              <a:spcAft>
                <a:spcPct val="0"/>
              </a:spcAft>
              <a:buSzPts val="1400"/>
              <a:buNone/>
              <a:defRPr sz="1800"/>
            </a:lvl9pPr>
          </a:lstStyle>
          <a:p>
            <a:endParaRPr/>
          </a:p>
        </p:txBody>
      </p:sp>
      <p:sp>
        <p:nvSpPr>
          <p:cNvPr id="11" name="Google Shape;11;p5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5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5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ctr"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5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L="0" marR="0" lvl="0"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ct val="0"/>
              </a:spcBef>
              <a:spcAft>
                <a:spcPct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 id="2147483753" r:id="rId12"/>
    <p:sldLayoutId id="2147483754" r:id="rId13"/>
  </p:sldLayoutIdLst>
  <p:transition/>
  <p:timing/>
  <p:txStyles>
    <p:title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9.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9"/>
        <p:cNvGrpSpPr/>
        <p:nvPr/>
      </p:nvGrpSpPr>
      <p:grpSpPr>
        <a:xfrm>
          <a:off x="0" y="0"/>
          <a:ext cx="0" cy="0"/>
        </a:xfrm>
      </p:grpSpPr>
      <p:sp>
        <p:nvSpPr>
          <p:cNvPr id="10" name="Google Shape;10;p5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ct val="0"/>
              </a:spcBef>
              <a:spcAft>
                <a:spcPct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ct val="0"/>
              </a:spcBef>
              <a:spcAft>
                <a:spcPct val="0"/>
              </a:spcAft>
              <a:buSzPts val="1400"/>
              <a:buNone/>
              <a:defRPr sz="1800"/>
            </a:lvl2pPr>
            <a:lvl3pPr lvl="2">
              <a:spcBef>
                <a:spcPct val="0"/>
              </a:spcBef>
              <a:spcAft>
                <a:spcPct val="0"/>
              </a:spcAft>
              <a:buSzPts val="1400"/>
              <a:buNone/>
              <a:defRPr sz="1800"/>
            </a:lvl3pPr>
            <a:lvl4pPr lvl="3">
              <a:spcBef>
                <a:spcPct val="0"/>
              </a:spcBef>
              <a:spcAft>
                <a:spcPct val="0"/>
              </a:spcAft>
              <a:buSzPts val="1400"/>
              <a:buNone/>
              <a:defRPr sz="1800"/>
            </a:lvl4pPr>
            <a:lvl5pPr lvl="4">
              <a:spcBef>
                <a:spcPct val="0"/>
              </a:spcBef>
              <a:spcAft>
                <a:spcPct val="0"/>
              </a:spcAft>
              <a:buSzPts val="1400"/>
              <a:buNone/>
              <a:defRPr sz="1800"/>
            </a:lvl5pPr>
            <a:lvl6pPr lvl="5">
              <a:spcBef>
                <a:spcPct val="0"/>
              </a:spcBef>
              <a:spcAft>
                <a:spcPct val="0"/>
              </a:spcAft>
              <a:buSzPts val="1400"/>
              <a:buNone/>
              <a:defRPr sz="1800"/>
            </a:lvl6pPr>
            <a:lvl7pPr lvl="6">
              <a:spcBef>
                <a:spcPct val="0"/>
              </a:spcBef>
              <a:spcAft>
                <a:spcPct val="0"/>
              </a:spcAft>
              <a:buSzPts val="1400"/>
              <a:buNone/>
              <a:defRPr sz="1800"/>
            </a:lvl7pPr>
            <a:lvl8pPr lvl="7">
              <a:spcBef>
                <a:spcPct val="0"/>
              </a:spcBef>
              <a:spcAft>
                <a:spcPct val="0"/>
              </a:spcAft>
              <a:buSzPts val="1400"/>
              <a:buNone/>
              <a:defRPr sz="1800"/>
            </a:lvl8pPr>
            <a:lvl9pPr lvl="8">
              <a:spcBef>
                <a:spcPct val="0"/>
              </a:spcBef>
              <a:spcAft>
                <a:spcPct val="0"/>
              </a:spcAft>
              <a:buSzPts val="1400"/>
              <a:buNone/>
              <a:defRPr sz="1800"/>
            </a:lvl9pPr>
          </a:lstStyle>
          <a:p>
            <a:endParaRPr/>
          </a:p>
        </p:txBody>
      </p:sp>
      <p:sp>
        <p:nvSpPr>
          <p:cNvPr id="11" name="Google Shape;11;p5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ct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ct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ct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ct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5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5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ctr" rtl="0">
              <a:lnSpc>
                <a:spcPct val="100000"/>
              </a:lnSpc>
              <a:spcBef>
                <a:spcPct val="0"/>
              </a:spcBef>
              <a:spcAft>
                <a:spcPct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ct val="0"/>
              </a:spcBef>
              <a:spcAft>
                <a:spcPct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5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L="0" marR="0" lvl="0"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ct val="0"/>
              </a:spcBef>
              <a:spcAft>
                <a:spcPct val="0"/>
              </a:spcAft>
              <a:buClr>
                <a:srgbClr val="000000"/>
              </a:buClr>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ct val="0"/>
              </a:spcBef>
              <a:spcAft>
                <a:spcPct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60" r:id="rId5"/>
    <p:sldLayoutId id="2147483761" r:id="rId6"/>
    <p:sldLayoutId id="2147483762" r:id="rId7"/>
    <p:sldLayoutId id="2147483763" r:id="rId8"/>
    <p:sldLayoutId id="2147483764" r:id="rId9"/>
    <p:sldLayoutId id="2147483765" r:id="rId10"/>
    <p:sldLayoutId id="2147483766" r:id="rId11"/>
    <p:sldLayoutId id="2147483767" r:id="rId12"/>
    <p:sldLayoutId id="2147483768" r:id="rId13"/>
  </p:sldLayoutIdLst>
  <p:transition/>
  <p:timing/>
  <p:txStyles>
    <p:title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&#65279;<?xml version="1.0" encoding="utf-8" standalone="yes"?><Relationships xmlns="http://schemas.openxmlformats.org/package/2006/relationships"><Relationship Id="rId1" Type="http://schemas.openxmlformats.org/officeDocument/2006/relationships/slideLayout" Target="../slideLayouts/slideLayout26.xml" /><Relationship Id="rId2" Type="http://schemas.openxmlformats.org/officeDocument/2006/relationships/notesSlide" Target="../notesSlides/notesSlide1.xml" /></Relationships>
</file>

<file path=ppt/slides/_rels/slide10.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10.xml" /><Relationship Id="rId3" Type="http://schemas.openxmlformats.org/officeDocument/2006/relationships/image" Target="../media/image5.png" /></Relationships>
</file>

<file path=ppt/slides/_rels/slide100.xml.rels>&#65279;<?xml version="1.0" encoding="utf-8" standalone="yes"?><Relationships xmlns="http://schemas.openxmlformats.org/package/2006/relationships"><Relationship Id="rId1" Type="http://schemas.openxmlformats.org/officeDocument/2006/relationships/slideLayout" Target="../slideLayouts/slideLayout77.xml" /><Relationship Id="rId2" Type="http://schemas.openxmlformats.org/officeDocument/2006/relationships/notesSlide" Target="../notesSlides/notesSlide97.xml" /></Relationships>
</file>

<file path=ppt/slides/_rels/slide101.xml.rels>&#65279;<?xml version="1.0" encoding="utf-8" standalone="yes"?><Relationships xmlns="http://schemas.openxmlformats.org/package/2006/relationships"><Relationship Id="rId1" Type="http://schemas.openxmlformats.org/officeDocument/2006/relationships/slideLayout" Target="../slideLayouts/slideLayout77.xml" /></Relationships>
</file>

<file path=ppt/slides/_rels/slide102.xml.rels>&#65279;<?xml version="1.0" encoding="utf-8" standalone="yes"?><Relationships xmlns="http://schemas.openxmlformats.org/package/2006/relationships"><Relationship Id="rId1" Type="http://schemas.openxmlformats.org/officeDocument/2006/relationships/slideLayout" Target="../slideLayouts/slideLayout77.xml" /></Relationships>
</file>

<file path=ppt/slides/_rels/slide103.xml.rels>&#65279;<?xml version="1.0" encoding="utf-8" standalone="yes"?><Relationships xmlns="http://schemas.openxmlformats.org/package/2006/relationships"><Relationship Id="rId1" Type="http://schemas.openxmlformats.org/officeDocument/2006/relationships/slideLayout" Target="../slideLayouts/slideLayout76.xml" /><Relationship Id="rId2" Type="http://schemas.openxmlformats.org/officeDocument/2006/relationships/hyperlink" Target="http://eti2506.elimu.net/Introduction/Books/Data%20Communications%20and%20Networking%20By%20Behrouz%20A.Forouzan.pdf" TargetMode="External" /></Relationships>
</file>

<file path=ppt/slides/_rels/slide104.xml.rels>&#65279;<?xml version="1.0" encoding="utf-8" standalone="yes"?><Relationships xmlns="http://schemas.openxmlformats.org/package/2006/relationships"><Relationship Id="rId1" Type="http://schemas.openxmlformats.org/officeDocument/2006/relationships/slideLayout" Target="../slideLayouts/slideLayout102.xml" /><Relationship Id="rId2" Type="http://schemas.openxmlformats.org/officeDocument/2006/relationships/notesSlide" Target="../notesSlides/notesSlide98.xml" /></Relationships>
</file>

<file path=ppt/slides/_rels/slide105.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99.xml" /><Relationship Id="rId3" Type="http://schemas.openxmlformats.org/officeDocument/2006/relationships/image" Target="../media/image66.png" /></Relationships>
</file>

<file path=ppt/slides/_rels/slide106.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00.xml" /><Relationship Id="rId3" Type="http://schemas.openxmlformats.org/officeDocument/2006/relationships/image" Target="../media/image67.png" /></Relationships>
</file>

<file path=ppt/slides/_rels/slide107.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01.xml" /></Relationships>
</file>

<file path=ppt/slides/_rels/slide108.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02.xml" /><Relationship Id="rId3" Type="http://schemas.openxmlformats.org/officeDocument/2006/relationships/image" Target="../media/image2.png" /></Relationships>
</file>

<file path=ppt/slides/_rels/slide109.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03.xml" /><Relationship Id="rId3" Type="http://schemas.openxmlformats.org/officeDocument/2006/relationships/image" Target="../media/image68.png" /></Relationships>
</file>

<file path=ppt/slides/_rels/slide11.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11.xml" /><Relationship Id="rId3" Type="http://schemas.openxmlformats.org/officeDocument/2006/relationships/image" Target="../media/image2.png" /><Relationship Id="rId4" Type="http://schemas.openxmlformats.org/officeDocument/2006/relationships/image" Target="../media/image6.png" /></Relationships>
</file>

<file path=ppt/slides/_rels/slide110.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04.xml" /><Relationship Id="rId3" Type="http://schemas.openxmlformats.org/officeDocument/2006/relationships/image" Target="../media/image2.png" /></Relationships>
</file>

<file path=ppt/slides/_rels/slide111.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05.xml" /></Relationships>
</file>

<file path=ppt/slides/_rels/slide112.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06.xml" /><Relationship Id="rId3" Type="http://schemas.openxmlformats.org/officeDocument/2006/relationships/image" Target="../media/image69.png" /></Relationships>
</file>

<file path=ppt/slides/_rels/slide113.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07.xml" /></Relationships>
</file>

<file path=ppt/slides/_rels/slide114.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08.xml" /><Relationship Id="rId3" Type="http://schemas.openxmlformats.org/officeDocument/2006/relationships/image" Target="../media/image70.png" /></Relationships>
</file>

<file path=ppt/slides/_rels/slide115.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09.xml" /><Relationship Id="rId3" Type="http://schemas.openxmlformats.org/officeDocument/2006/relationships/image" Target="../media/image71.png" /></Relationships>
</file>

<file path=ppt/slides/_rels/slide116.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10.xml" /><Relationship Id="rId3" Type="http://schemas.openxmlformats.org/officeDocument/2006/relationships/image" Target="../media/image2.png" /></Relationships>
</file>

<file path=ppt/slides/_rels/slide117.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11.xml" /></Relationships>
</file>

<file path=ppt/slides/_rels/slide118.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12.xml" /><Relationship Id="rId3" Type="http://schemas.openxmlformats.org/officeDocument/2006/relationships/image" Target="../media/image2.png" /></Relationships>
</file>

<file path=ppt/slides/_rels/slide119.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13.xml" /><Relationship Id="rId3" Type="http://schemas.openxmlformats.org/officeDocument/2006/relationships/image" Target="../media/image72.png" /></Relationships>
</file>

<file path=ppt/slides/_rels/slide12.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12.xml" /><Relationship Id="rId3" Type="http://schemas.openxmlformats.org/officeDocument/2006/relationships/image" Target="../media/image7.png" /></Relationships>
</file>

<file path=ppt/slides/_rels/slide120.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14.xml" /><Relationship Id="rId3" Type="http://schemas.openxmlformats.org/officeDocument/2006/relationships/image" Target="../media/image73.png" /></Relationships>
</file>

<file path=ppt/slides/_rels/slide121.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15.xml" /><Relationship Id="rId3" Type="http://schemas.openxmlformats.org/officeDocument/2006/relationships/image" Target="../media/image2.png" /></Relationships>
</file>

<file path=ppt/slides/_rels/slide122.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16.xml" /><Relationship Id="rId3" Type="http://schemas.openxmlformats.org/officeDocument/2006/relationships/image" Target="../media/image2.png" /></Relationships>
</file>

<file path=ppt/slides/_rels/slide123.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17.xml" /><Relationship Id="rId3" Type="http://schemas.openxmlformats.org/officeDocument/2006/relationships/image" Target="../media/image74.png" /></Relationships>
</file>

<file path=ppt/slides/_rels/slide124.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18.xml" /><Relationship Id="rId3" Type="http://schemas.openxmlformats.org/officeDocument/2006/relationships/image" Target="../media/image2.png" /></Relationships>
</file>

<file path=ppt/slides/_rels/slide125.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19.xml" /></Relationships>
</file>

<file path=ppt/slides/_rels/slide126.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20.xml" /><Relationship Id="rId3" Type="http://schemas.openxmlformats.org/officeDocument/2006/relationships/image" Target="../media/image75.png" /></Relationships>
</file>

<file path=ppt/slides/_rels/slide127.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21.xml" /><Relationship Id="rId3" Type="http://schemas.openxmlformats.org/officeDocument/2006/relationships/image" Target="../media/image76.png" /></Relationships>
</file>

<file path=ppt/slides/_rels/slide128.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22.xml" /><Relationship Id="rId3" Type="http://schemas.openxmlformats.org/officeDocument/2006/relationships/image" Target="../media/image77.png" /></Relationships>
</file>

<file path=ppt/slides/_rels/slide129.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23.xml" /><Relationship Id="rId3" Type="http://schemas.openxmlformats.org/officeDocument/2006/relationships/image" Target="../media/image78.png" /></Relationships>
</file>

<file path=ppt/slides/_rels/slide13.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13.xml" /><Relationship Id="rId3" Type="http://schemas.openxmlformats.org/officeDocument/2006/relationships/image" Target="../media/image8.png" /></Relationships>
</file>

<file path=ppt/slides/_rels/slide130.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24.xml" /><Relationship Id="rId3" Type="http://schemas.openxmlformats.org/officeDocument/2006/relationships/image" Target="../media/image79.png" /></Relationships>
</file>

<file path=ppt/slides/_rels/slide131.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25.xml" /><Relationship Id="rId3" Type="http://schemas.openxmlformats.org/officeDocument/2006/relationships/image" Target="../media/image80.png" /></Relationships>
</file>

<file path=ppt/slides/_rels/slide132.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26.xml" /><Relationship Id="rId3" Type="http://schemas.openxmlformats.org/officeDocument/2006/relationships/image" Target="../media/image2.png" /></Relationships>
</file>

<file path=ppt/slides/_rels/slide133.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27.xml" /><Relationship Id="rId3" Type="http://schemas.openxmlformats.org/officeDocument/2006/relationships/image" Target="../media/image81.png" /></Relationships>
</file>

<file path=ppt/slides/_rels/slide134.xml.rels>&#65279;<?xml version="1.0" encoding="utf-8" standalone="yes"?><Relationships xmlns="http://schemas.openxmlformats.org/package/2006/relationships"><Relationship Id="rId1" Type="http://schemas.openxmlformats.org/officeDocument/2006/relationships/slideLayout" Target="../slideLayouts/slideLayout103.xml" /><Relationship Id="rId2" Type="http://schemas.openxmlformats.org/officeDocument/2006/relationships/notesSlide" Target="../notesSlides/notesSlide128.xml" /><Relationship Id="rId3" Type="http://schemas.openxmlformats.org/officeDocument/2006/relationships/image" Target="../media/image2.png" /></Relationships>
</file>

<file path=ppt/slides/_rels/slide135.xml.rels>&#65279;<?xml version="1.0" encoding="utf-8" standalone="yes"?><Relationships xmlns="http://schemas.openxmlformats.org/package/2006/relationships"><Relationship Id="rId1" Type="http://schemas.openxmlformats.org/officeDocument/2006/relationships/slideLayout" Target="../slideLayouts/slideLayout101.xml" /><Relationship Id="rId2" Type="http://schemas.openxmlformats.org/officeDocument/2006/relationships/notesSlide" Target="../notesSlides/notesSlide129.xml" /><Relationship Id="rId3" Type="http://schemas.openxmlformats.org/officeDocument/2006/relationships/hyperlink" Target="http://eti2506.elimu.net/Introduction/Books/Data%20Communications%20and%20Networking%20By%20Behrouz%20A.Forouzan.pdf" TargetMode="External" /></Relationships>
</file>

<file path=ppt/slides/_rels/slide136.xml.rels>&#65279;<?xml version="1.0" encoding="utf-8" standalone="yes"?><Relationships xmlns="http://schemas.openxmlformats.org/package/2006/relationships"><Relationship Id="rId1" Type="http://schemas.openxmlformats.org/officeDocument/2006/relationships/slideLayout" Target="../slideLayouts/slideLayout128.xml" /><Relationship Id="rId2" Type="http://schemas.openxmlformats.org/officeDocument/2006/relationships/notesSlide" Target="../notesSlides/notesSlide130.xml" /></Relationships>
</file>

<file path=ppt/slides/_rels/slide137.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31.xml" /><Relationship Id="rId3" Type="http://schemas.openxmlformats.org/officeDocument/2006/relationships/image" Target="../media/image82.png" /></Relationships>
</file>

<file path=ppt/slides/_rels/slide138.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32.xml" /><Relationship Id="rId3" Type="http://schemas.openxmlformats.org/officeDocument/2006/relationships/image" Target="../media/image83.png" /></Relationships>
</file>

<file path=ppt/slides/_rels/slide139.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33.xml" /></Relationships>
</file>

<file path=ppt/slides/_rels/slide14.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14.xml" /><Relationship Id="rId3" Type="http://schemas.openxmlformats.org/officeDocument/2006/relationships/image" Target="../media/image9.png" /></Relationships>
</file>

<file path=ppt/slides/_rels/slide140.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34.xml" /><Relationship Id="rId3" Type="http://schemas.openxmlformats.org/officeDocument/2006/relationships/image" Target="../media/image84.png" /></Relationships>
</file>

<file path=ppt/slides/_rels/slide141.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35.xml" /><Relationship Id="rId3" Type="http://schemas.openxmlformats.org/officeDocument/2006/relationships/image" Target="../media/image85.png" /></Relationships>
</file>

<file path=ppt/slides/_rels/slide142.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36.xml" /><Relationship Id="rId3" Type="http://schemas.openxmlformats.org/officeDocument/2006/relationships/image" Target="../media/image86.png" /></Relationships>
</file>

<file path=ppt/slides/_rels/slide143.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37.xml" /><Relationship Id="rId3" Type="http://schemas.openxmlformats.org/officeDocument/2006/relationships/image" Target="../media/image87.png" /></Relationships>
</file>

<file path=ppt/slides/_rels/slide144.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38.xml" /><Relationship Id="rId3" Type="http://schemas.openxmlformats.org/officeDocument/2006/relationships/image" Target="../media/image88.png" /></Relationships>
</file>

<file path=ppt/slides/_rels/slide145.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39.xml" /><Relationship Id="rId3" Type="http://schemas.openxmlformats.org/officeDocument/2006/relationships/image" Target="../media/image89.png" /></Relationships>
</file>

<file path=ppt/slides/_rels/slide146.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40.xml" /><Relationship Id="rId3" Type="http://schemas.openxmlformats.org/officeDocument/2006/relationships/image" Target="../media/image90.png" /></Relationships>
</file>

<file path=ppt/slides/_rels/slide147.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41.xml" /><Relationship Id="rId3" Type="http://schemas.openxmlformats.org/officeDocument/2006/relationships/image" Target="../media/image91.png" /></Relationships>
</file>

<file path=ppt/slides/_rels/slide148.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42.xml" /><Relationship Id="rId3" Type="http://schemas.openxmlformats.org/officeDocument/2006/relationships/image" Target="../media/image92.png" /></Relationships>
</file>

<file path=ppt/slides/_rels/slide149.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43.xml" /><Relationship Id="rId3" Type="http://schemas.openxmlformats.org/officeDocument/2006/relationships/image" Target="../media/image93.png" /></Relationships>
</file>

<file path=ppt/slides/_rels/slide15.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15.xml" /><Relationship Id="rId3" Type="http://schemas.openxmlformats.org/officeDocument/2006/relationships/image" Target="../media/image10.png" /></Relationships>
</file>

<file path=ppt/slides/_rels/slide150.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44.xml" /></Relationships>
</file>

<file path=ppt/slides/_rels/slide151.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45.xml" /><Relationship Id="rId3" Type="http://schemas.openxmlformats.org/officeDocument/2006/relationships/image" Target="../media/image94.png" /></Relationships>
</file>

<file path=ppt/slides/_rels/slide152.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46.xml" /><Relationship Id="rId3" Type="http://schemas.openxmlformats.org/officeDocument/2006/relationships/image" Target="../media/image95.png" /></Relationships>
</file>

<file path=ppt/slides/_rels/slide153.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47.xml" /><Relationship Id="rId3" Type="http://schemas.openxmlformats.org/officeDocument/2006/relationships/image" Target="../media/image96.png" /></Relationships>
</file>

<file path=ppt/slides/_rels/slide154.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48.xml" /><Relationship Id="rId3" Type="http://schemas.openxmlformats.org/officeDocument/2006/relationships/image" Target="../media/image97.png" /></Relationships>
</file>

<file path=ppt/slides/_rels/slide155.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49.xml" /><Relationship Id="rId3" Type="http://schemas.openxmlformats.org/officeDocument/2006/relationships/image" Target="../media/image98.png" /></Relationships>
</file>

<file path=ppt/slides/_rels/slide156.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50.xml" /><Relationship Id="rId3" Type="http://schemas.openxmlformats.org/officeDocument/2006/relationships/image" Target="../media/image2.png" /></Relationships>
</file>

<file path=ppt/slides/_rels/slide157.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51.xml" /><Relationship Id="rId3" Type="http://schemas.openxmlformats.org/officeDocument/2006/relationships/image" Target="../media/image99.png" /></Relationships>
</file>

<file path=ppt/slides/_rels/slide158.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52.xml" /><Relationship Id="rId3" Type="http://schemas.openxmlformats.org/officeDocument/2006/relationships/image" Target="../media/image2.png" /></Relationships>
</file>

<file path=ppt/slides/_rels/slide159.xml.rels>&#65279;<?xml version="1.0" encoding="utf-8" standalone="yes"?><Relationships xmlns="http://schemas.openxmlformats.org/package/2006/relationships"><Relationship Id="rId1" Type="http://schemas.openxmlformats.org/officeDocument/2006/relationships/slideLayout" Target="../slideLayouts/slideLayout129.xml" /><Relationship Id="rId2" Type="http://schemas.openxmlformats.org/officeDocument/2006/relationships/notesSlide" Target="../notesSlides/notesSlide153.xml" /><Relationship Id="rId3" Type="http://schemas.openxmlformats.org/officeDocument/2006/relationships/image" Target="../media/image2.png" /></Relationships>
</file>

<file path=ppt/slides/_rels/slide16.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16.xml" /><Relationship Id="rId3" Type="http://schemas.openxmlformats.org/officeDocument/2006/relationships/image" Target="../media/image11.png" /></Relationships>
</file>

<file path=ppt/slides/_rels/slide160.xml.rels>&#65279;<?xml version="1.0" encoding="utf-8" standalone="yes"?><Relationships xmlns="http://schemas.openxmlformats.org/package/2006/relationships"><Relationship Id="rId1" Type="http://schemas.openxmlformats.org/officeDocument/2006/relationships/slideLayout" Target="../slideLayouts/slideLayout127.xml" /><Relationship Id="rId2" Type="http://schemas.openxmlformats.org/officeDocument/2006/relationships/notesSlide" Target="../notesSlides/notesSlide154.xml" /><Relationship Id="rId3" Type="http://schemas.openxmlformats.org/officeDocument/2006/relationships/hyperlink" Target="http://eti2506.elimu.net/Introduction/Books/Data%20Communications%20and%20Networking%20By%20Behrouz%20A.Forouzan.pdf" TargetMode="External" /></Relationships>
</file>

<file path=ppt/slides/_rels/slide161.xml.rels>&#65279;<?xml version="1.0" encoding="utf-8" standalone="yes"?><Relationships xmlns="http://schemas.openxmlformats.org/package/2006/relationships"><Relationship Id="rId1" Type="http://schemas.openxmlformats.org/officeDocument/2006/relationships/slideLayout" Target="../slideLayouts/slideLayout163.xml" /></Relationships>
</file>

<file path=ppt/slides/_rels/slide162.xml.rels>&#65279;<?xml version="1.0" encoding="utf-8" standalone="yes"?><Relationships xmlns="http://schemas.openxmlformats.org/package/2006/relationships"><Relationship Id="rId1" Type="http://schemas.openxmlformats.org/officeDocument/2006/relationships/slideLayout" Target="../slideLayouts/slideLayout158.xml" /></Relationships>
</file>

<file path=ppt/slides/_rels/slide163.xml.rels>&#65279;<?xml version="1.0" encoding="utf-8" standalone="yes"?><Relationships xmlns="http://schemas.openxmlformats.org/package/2006/relationships"><Relationship Id="rId1" Type="http://schemas.openxmlformats.org/officeDocument/2006/relationships/slideLayout" Target="../slideLayouts/slideLayout158.xml" /><Relationship Id="rId2" Type="http://schemas.openxmlformats.org/officeDocument/2006/relationships/image" Target="../media/image100.png" /></Relationships>
</file>

<file path=ppt/slides/_rels/slide164.xml.rels>&#65279;<?xml version="1.0" encoding="utf-8" standalone="yes"?><Relationships xmlns="http://schemas.openxmlformats.org/package/2006/relationships"><Relationship Id="rId1" Type="http://schemas.openxmlformats.org/officeDocument/2006/relationships/slideLayout" Target="../slideLayouts/slideLayout158.xml" /><Relationship Id="rId2" Type="http://schemas.openxmlformats.org/officeDocument/2006/relationships/image" Target="../media/image101.png" /></Relationships>
</file>

<file path=ppt/slides/_rels/slide165.xml.rels>&#65279;<?xml version="1.0" encoding="utf-8" standalone="yes"?><Relationships xmlns="http://schemas.openxmlformats.org/package/2006/relationships"><Relationship Id="rId1" Type="http://schemas.openxmlformats.org/officeDocument/2006/relationships/slideLayout" Target="../slideLayouts/slideLayout158.xml" /></Relationships>
</file>

<file path=ppt/slides/_rels/slide166.xml.rels>&#65279;<?xml version="1.0" encoding="utf-8" standalone="yes"?><Relationships xmlns="http://schemas.openxmlformats.org/package/2006/relationships"><Relationship Id="rId1" Type="http://schemas.openxmlformats.org/officeDocument/2006/relationships/slideLayout" Target="../slideLayouts/slideLayout158.xml" /><Relationship Id="rId2" Type="http://schemas.openxmlformats.org/officeDocument/2006/relationships/image" Target="../media/image102.png" /></Relationships>
</file>

<file path=ppt/slides/_rels/slide167.xml.rels>&#65279;<?xml version="1.0" encoding="utf-8" standalone="yes"?><Relationships xmlns="http://schemas.openxmlformats.org/package/2006/relationships"><Relationship Id="rId1" Type="http://schemas.openxmlformats.org/officeDocument/2006/relationships/slideLayout" Target="../slideLayouts/slideLayout158.xml" /><Relationship Id="rId2" Type="http://schemas.openxmlformats.org/officeDocument/2006/relationships/image" Target="../media/image103.png" /><Relationship Id="rId3" Type="http://schemas.openxmlformats.org/officeDocument/2006/relationships/image" Target="../media/image104.png" /></Relationships>
</file>

<file path=ppt/slides/_rels/slide168.xml.rels>&#65279;<?xml version="1.0" encoding="utf-8" standalone="yes"?><Relationships xmlns="http://schemas.openxmlformats.org/package/2006/relationships"><Relationship Id="rId1" Type="http://schemas.openxmlformats.org/officeDocument/2006/relationships/slideLayout" Target="../slideLayouts/slideLayout158.xml" /><Relationship Id="rId2" Type="http://schemas.openxmlformats.org/officeDocument/2006/relationships/image" Target="../media/image105.png" /></Relationships>
</file>

<file path=ppt/slides/_rels/slide169.xml.rels>&#65279;<?xml version="1.0" encoding="utf-8" standalone="yes"?><Relationships xmlns="http://schemas.openxmlformats.org/package/2006/relationships"><Relationship Id="rId1" Type="http://schemas.openxmlformats.org/officeDocument/2006/relationships/slideLayout" Target="../slideLayouts/slideLayout158.xml" /></Relationships>
</file>

<file path=ppt/slides/_rels/slide17.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17.xml" /><Relationship Id="rId3" Type="http://schemas.openxmlformats.org/officeDocument/2006/relationships/image" Target="../media/image2.png" /></Relationships>
</file>

<file path=ppt/slides/_rels/slide170.xml.rels>&#65279;<?xml version="1.0" encoding="utf-8" standalone="yes"?><Relationships xmlns="http://schemas.openxmlformats.org/package/2006/relationships"><Relationship Id="rId1" Type="http://schemas.openxmlformats.org/officeDocument/2006/relationships/slideLayout" Target="../slideLayouts/slideLayout158.xml" /></Relationships>
</file>

<file path=ppt/slides/_rels/slide171.xml.rels>&#65279;<?xml version="1.0" encoding="utf-8" standalone="yes"?><Relationships xmlns="http://schemas.openxmlformats.org/package/2006/relationships"><Relationship Id="rId1" Type="http://schemas.openxmlformats.org/officeDocument/2006/relationships/slideLayout" Target="../slideLayouts/slideLayout158.xml" /><Relationship Id="rId2" Type="http://schemas.openxmlformats.org/officeDocument/2006/relationships/image" Target="../media/image106.png" /></Relationships>
</file>

<file path=ppt/slides/_rels/slide172.xml.rels>&#65279;<?xml version="1.0" encoding="utf-8" standalone="yes"?><Relationships xmlns="http://schemas.openxmlformats.org/package/2006/relationships"><Relationship Id="rId1" Type="http://schemas.openxmlformats.org/officeDocument/2006/relationships/slideLayout" Target="../slideLayouts/slideLayout158.xml" /><Relationship Id="rId2" Type="http://schemas.openxmlformats.org/officeDocument/2006/relationships/image" Target="../media/image107.png" /></Relationships>
</file>

<file path=ppt/slides/_rels/slide173.xml.rels>&#65279;<?xml version="1.0" encoding="utf-8" standalone="yes"?><Relationships xmlns="http://schemas.openxmlformats.org/package/2006/relationships"><Relationship Id="rId1" Type="http://schemas.openxmlformats.org/officeDocument/2006/relationships/slideLayout" Target="../slideLayouts/slideLayout158.xml" /><Relationship Id="rId2" Type="http://schemas.openxmlformats.org/officeDocument/2006/relationships/image" Target="../media/image108.png" /></Relationships>
</file>

<file path=ppt/slides/_rels/slide174.xml.rels>&#65279;<?xml version="1.0" encoding="utf-8" standalone="yes"?><Relationships xmlns="http://schemas.openxmlformats.org/package/2006/relationships"><Relationship Id="rId1" Type="http://schemas.openxmlformats.org/officeDocument/2006/relationships/slideLayout" Target="../slideLayouts/slideLayout158.xml" /></Relationships>
</file>

<file path=ppt/slides/_rels/slide175.xml.rels>&#65279;<?xml version="1.0" encoding="utf-8" standalone="yes"?><Relationships xmlns="http://schemas.openxmlformats.org/package/2006/relationships"><Relationship Id="rId1" Type="http://schemas.openxmlformats.org/officeDocument/2006/relationships/slideLayout" Target="../slideLayouts/slideLayout162.xml" /><Relationship Id="rId2" Type="http://schemas.openxmlformats.org/officeDocument/2006/relationships/image" Target="../media/image109.png" /></Relationships>
</file>

<file path=ppt/slides/_rels/slide176.xml.rels>&#65279;<?xml version="1.0" encoding="utf-8" standalone="yes"?><Relationships xmlns="http://schemas.openxmlformats.org/package/2006/relationships"><Relationship Id="rId1" Type="http://schemas.openxmlformats.org/officeDocument/2006/relationships/slideLayout" Target="../slideLayouts/slideLayout158.xml" /><Relationship Id="rId2" Type="http://schemas.openxmlformats.org/officeDocument/2006/relationships/image" Target="../media/image110.png" /></Relationships>
</file>

<file path=ppt/slides/_rels/slide177.xml.rels>&#65279;<?xml version="1.0" encoding="utf-8" standalone="yes"?><Relationships xmlns="http://schemas.openxmlformats.org/package/2006/relationships"><Relationship Id="rId1" Type="http://schemas.openxmlformats.org/officeDocument/2006/relationships/slideLayout" Target="../slideLayouts/slideLayout158.xml" /><Relationship Id="rId2" Type="http://schemas.openxmlformats.org/officeDocument/2006/relationships/image" Target="../media/image111.png" /></Relationships>
</file>

<file path=ppt/slides/_rels/slide178.xml.rels>&#65279;<?xml version="1.0" encoding="utf-8" standalone="yes"?><Relationships xmlns="http://schemas.openxmlformats.org/package/2006/relationships"><Relationship Id="rId1" Type="http://schemas.openxmlformats.org/officeDocument/2006/relationships/slideLayout" Target="../slideLayouts/slideLayout158.xml" /><Relationship Id="rId2" Type="http://schemas.openxmlformats.org/officeDocument/2006/relationships/image" Target="../media/image112.png" /></Relationships>
</file>

<file path=ppt/slides/_rels/slide179.xml.rels>&#65279;<?xml version="1.0" encoding="utf-8" standalone="yes"?><Relationships xmlns="http://schemas.openxmlformats.org/package/2006/relationships"><Relationship Id="rId1" Type="http://schemas.openxmlformats.org/officeDocument/2006/relationships/slideLayout" Target="../slideLayouts/slideLayout158.xml" /><Relationship Id="rId2" Type="http://schemas.openxmlformats.org/officeDocument/2006/relationships/image" Target="../media/image113.png" /></Relationships>
</file>

<file path=ppt/slides/_rels/slide18.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18.xml" /><Relationship Id="rId3" Type="http://schemas.openxmlformats.org/officeDocument/2006/relationships/image" Target="../media/image2.png" /></Relationships>
</file>

<file path=ppt/slides/_rels/slide180.xml.rels>&#65279;<?xml version="1.0" encoding="utf-8" standalone="yes"?><Relationships xmlns="http://schemas.openxmlformats.org/package/2006/relationships"><Relationship Id="rId1" Type="http://schemas.openxmlformats.org/officeDocument/2006/relationships/slideLayout" Target="../slideLayouts/slideLayout158.xml" /></Relationships>
</file>

<file path=ppt/slides/_rels/slide181.xml.rels>&#65279;<?xml version="1.0" encoding="utf-8" standalone="yes"?><Relationships xmlns="http://schemas.openxmlformats.org/package/2006/relationships"><Relationship Id="rId1" Type="http://schemas.openxmlformats.org/officeDocument/2006/relationships/slideLayout" Target="../slideLayouts/slideLayout158.xml" /><Relationship Id="rId2" Type="http://schemas.openxmlformats.org/officeDocument/2006/relationships/image" Target="../media/image114.png" /></Relationships>
</file>

<file path=ppt/slides/_rels/slide182.xml.rels>&#65279;<?xml version="1.0" encoding="utf-8" standalone="yes"?><Relationships xmlns="http://schemas.openxmlformats.org/package/2006/relationships"><Relationship Id="rId1" Type="http://schemas.openxmlformats.org/officeDocument/2006/relationships/slideLayout" Target="../slideLayouts/slideLayout158.xml" /></Relationships>
</file>

<file path=ppt/slides/_rels/slide183.xml.rels>&#65279;<?xml version="1.0" encoding="utf-8" standalone="yes"?><Relationships xmlns="http://schemas.openxmlformats.org/package/2006/relationships"><Relationship Id="rId1" Type="http://schemas.openxmlformats.org/officeDocument/2006/relationships/slideLayout" Target="../slideLayouts/slideLayout158.xml" /><Relationship Id="rId2" Type="http://schemas.openxmlformats.org/officeDocument/2006/relationships/image" Target="../media/image115.png" /></Relationships>
</file>

<file path=ppt/slides/_rels/slide184.xml.rels>&#65279;<?xml version="1.0" encoding="utf-8" standalone="yes"?><Relationships xmlns="http://schemas.openxmlformats.org/package/2006/relationships"><Relationship Id="rId1" Type="http://schemas.openxmlformats.org/officeDocument/2006/relationships/slideLayout" Target="../slideLayouts/slideLayout158.xml" /><Relationship Id="rId2" Type="http://schemas.openxmlformats.org/officeDocument/2006/relationships/image" Target="../media/image116.png" /></Relationships>
</file>

<file path=ppt/slides/_rels/slide185.xml.rels>&#65279;<?xml version="1.0" encoding="utf-8" standalone="yes"?><Relationships xmlns="http://schemas.openxmlformats.org/package/2006/relationships"><Relationship Id="rId1" Type="http://schemas.openxmlformats.org/officeDocument/2006/relationships/slideLayout" Target="../slideLayouts/slideLayout158.xml" /><Relationship Id="rId2" Type="http://schemas.openxmlformats.org/officeDocument/2006/relationships/image" Target="../media/image117.png" /></Relationships>
</file>

<file path=ppt/slides/_rels/slide186.xml.rels>&#65279;<?xml version="1.0" encoding="utf-8" standalone="yes"?><Relationships xmlns="http://schemas.openxmlformats.org/package/2006/relationships"><Relationship Id="rId1" Type="http://schemas.openxmlformats.org/officeDocument/2006/relationships/slideLayout" Target="../slideLayouts/slideLayout158.xml" /></Relationships>
</file>

<file path=ppt/slides/_rels/slide187.xml.rels>&#65279;<?xml version="1.0" encoding="utf-8" standalone="yes"?><Relationships xmlns="http://schemas.openxmlformats.org/package/2006/relationships"><Relationship Id="rId1" Type="http://schemas.openxmlformats.org/officeDocument/2006/relationships/slideLayout" Target="../slideLayouts/slideLayout158.xml" /></Relationships>
</file>

<file path=ppt/slides/_rels/slide188.xml.rels>&#65279;<?xml version="1.0" encoding="utf-8" standalone="yes"?><Relationships xmlns="http://schemas.openxmlformats.org/package/2006/relationships"><Relationship Id="rId1" Type="http://schemas.openxmlformats.org/officeDocument/2006/relationships/slideLayout" Target="../slideLayouts/slideLayout158.xml" /></Relationships>
</file>

<file path=ppt/slides/_rels/slide189.xml.rels>&#65279;<?xml version="1.0" encoding="utf-8" standalone="yes"?><Relationships xmlns="http://schemas.openxmlformats.org/package/2006/relationships"><Relationship Id="rId1" Type="http://schemas.openxmlformats.org/officeDocument/2006/relationships/slideLayout" Target="../slideLayouts/slideLayout188.xml" /><Relationship Id="rId2" Type="http://schemas.openxmlformats.org/officeDocument/2006/relationships/notesSlide" Target="../notesSlides/notesSlide155.xml" /></Relationships>
</file>

<file path=ppt/slides/_rels/slide19.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19.xml" /><Relationship Id="rId3" Type="http://schemas.openxmlformats.org/officeDocument/2006/relationships/image" Target="../media/image2.png" /></Relationships>
</file>

<file path=ppt/slides/_rels/slide190.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56.xml" /></Relationships>
</file>

<file path=ppt/slides/_rels/slide191.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57.xml" /><Relationship Id="rId3" Type="http://schemas.openxmlformats.org/officeDocument/2006/relationships/image" Target="../media/image118.png" /></Relationships>
</file>

<file path=ppt/slides/_rels/slide192.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58.xml" /></Relationships>
</file>

<file path=ppt/slides/_rels/slide193.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59.xml" /><Relationship Id="rId3" Type="http://schemas.openxmlformats.org/officeDocument/2006/relationships/image" Target="../media/image2.png" /></Relationships>
</file>

<file path=ppt/slides/_rels/slide194.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60.xml" /><Relationship Id="rId3" Type="http://schemas.openxmlformats.org/officeDocument/2006/relationships/image" Target="../media/image119.png" /></Relationships>
</file>

<file path=ppt/slides/_rels/slide195.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61.xml" /><Relationship Id="rId3" Type="http://schemas.openxmlformats.org/officeDocument/2006/relationships/image" Target="../media/image120.png" /></Relationships>
</file>

<file path=ppt/slides/_rels/slide196.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62.xml" /><Relationship Id="rId3" Type="http://schemas.openxmlformats.org/officeDocument/2006/relationships/image" Target="../media/image121.png" /></Relationships>
</file>

<file path=ppt/slides/_rels/slide197.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63.xml" /></Relationships>
</file>

<file path=ppt/slides/_rels/slide198.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64.xml" /><Relationship Id="rId3" Type="http://schemas.openxmlformats.org/officeDocument/2006/relationships/image" Target="../media/image122.png" /></Relationships>
</file>

<file path=ppt/slides/_rels/slide199.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65.xml" /><Relationship Id="rId3" Type="http://schemas.openxmlformats.org/officeDocument/2006/relationships/image" Target="../media/image2.png" /></Relationships>
</file>

<file path=ppt/slides/_rels/slide2.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2.xml" /><Relationship Id="rId3" Type="http://schemas.openxmlformats.org/officeDocument/2006/relationships/image" Target="../media/image2.png" /></Relationships>
</file>

<file path=ppt/slides/_rels/slide20.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20.xml" /><Relationship Id="rId3" Type="http://schemas.openxmlformats.org/officeDocument/2006/relationships/image" Target="../media/image12.png" /></Relationships>
</file>

<file path=ppt/slides/_rels/slide200.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66.xml" /><Relationship Id="rId3" Type="http://schemas.openxmlformats.org/officeDocument/2006/relationships/image" Target="../media/image123.png" /></Relationships>
</file>

<file path=ppt/slides/_rels/slide201.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67.xml" /><Relationship Id="rId3" Type="http://schemas.openxmlformats.org/officeDocument/2006/relationships/image" Target="../media/image2.png" /></Relationships>
</file>

<file path=ppt/slides/_rels/slide202.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68.xml" /><Relationship Id="rId3" Type="http://schemas.openxmlformats.org/officeDocument/2006/relationships/image" Target="../media/image124.png" /></Relationships>
</file>

<file path=ppt/slides/_rels/slide203.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69.xml" /><Relationship Id="rId3" Type="http://schemas.openxmlformats.org/officeDocument/2006/relationships/image" Target="../media/image125.png" /></Relationships>
</file>

<file path=ppt/slides/_rels/slide204.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70.xml" /><Relationship Id="rId3" Type="http://schemas.openxmlformats.org/officeDocument/2006/relationships/image" Target="../media/image2.png" /></Relationships>
</file>

<file path=ppt/slides/_rels/slide205.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71.xml" /><Relationship Id="rId3" Type="http://schemas.openxmlformats.org/officeDocument/2006/relationships/image" Target="../media/image126.png" /></Relationships>
</file>

<file path=ppt/slides/_rels/slide206.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72.xml" /><Relationship Id="rId3" Type="http://schemas.openxmlformats.org/officeDocument/2006/relationships/image" Target="../media/image127.png" /></Relationships>
</file>

<file path=ppt/slides/_rels/slide207.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73.xml" /><Relationship Id="rId3" Type="http://schemas.openxmlformats.org/officeDocument/2006/relationships/image" Target="../media/image2.png" /></Relationships>
</file>

<file path=ppt/slides/_rels/slide208.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74.xml" /><Relationship Id="rId3" Type="http://schemas.openxmlformats.org/officeDocument/2006/relationships/image" Target="../media/image128.png" /></Relationships>
</file>

<file path=ppt/slides/_rels/slide209.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75.xml" /><Relationship Id="rId3" Type="http://schemas.openxmlformats.org/officeDocument/2006/relationships/image" Target="../media/image129.png" /></Relationships>
</file>

<file path=ppt/slides/_rels/slide21.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21.xml" /><Relationship Id="rId3" Type="http://schemas.openxmlformats.org/officeDocument/2006/relationships/image" Target="../media/image13.png" /></Relationships>
</file>

<file path=ppt/slides/_rels/slide210.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76.xml" /><Relationship Id="rId3" Type="http://schemas.openxmlformats.org/officeDocument/2006/relationships/image" Target="../media/image2.png" /></Relationships>
</file>

<file path=ppt/slides/_rels/slide211.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77.xml" /><Relationship Id="rId3" Type="http://schemas.openxmlformats.org/officeDocument/2006/relationships/image" Target="../media/image130.png" /></Relationships>
</file>

<file path=ppt/slides/_rels/slide212.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78.xml" /><Relationship Id="rId3" Type="http://schemas.openxmlformats.org/officeDocument/2006/relationships/image" Target="../media/image2.png" /></Relationships>
</file>

<file path=ppt/slides/_rels/slide213.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79.xml" /><Relationship Id="rId3" Type="http://schemas.openxmlformats.org/officeDocument/2006/relationships/image" Target="../media/image131.png" /></Relationships>
</file>

<file path=ppt/slides/_rels/slide214.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80.xml" /><Relationship Id="rId3" Type="http://schemas.openxmlformats.org/officeDocument/2006/relationships/image" Target="../media/image2.png" /></Relationships>
</file>

<file path=ppt/slides/_rels/slide215.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81.xml" /><Relationship Id="rId3" Type="http://schemas.openxmlformats.org/officeDocument/2006/relationships/image" Target="../media/image132.png" /></Relationships>
</file>

<file path=ppt/slides/_rels/slide216.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82.xml" /></Relationships>
</file>

<file path=ppt/slides/_rels/slide217.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83.xml" /><Relationship Id="rId3" Type="http://schemas.openxmlformats.org/officeDocument/2006/relationships/image" Target="../media/image133.png" /></Relationships>
</file>

<file path=ppt/slides/_rels/slide218.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84.xml" /><Relationship Id="rId3" Type="http://schemas.openxmlformats.org/officeDocument/2006/relationships/image" Target="../media/image134.png" /></Relationships>
</file>

<file path=ppt/slides/_rels/slide219.xml.rels>&#65279;<?xml version="1.0" encoding="utf-8" standalone="yes"?><Relationships xmlns="http://schemas.openxmlformats.org/package/2006/relationships"><Relationship Id="rId1" Type="http://schemas.openxmlformats.org/officeDocument/2006/relationships/slideLayout" Target="../slideLayouts/slideLayout189.xml" /><Relationship Id="rId2" Type="http://schemas.openxmlformats.org/officeDocument/2006/relationships/notesSlide" Target="../notesSlides/notesSlide185.xml" /><Relationship Id="rId3" Type="http://schemas.openxmlformats.org/officeDocument/2006/relationships/image" Target="../media/image135.png" /></Relationships>
</file>

<file path=ppt/slides/_rels/slide22.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22.xml" /><Relationship Id="rId3" Type="http://schemas.openxmlformats.org/officeDocument/2006/relationships/image" Target="../media/image14.png" /></Relationships>
</file>

<file path=ppt/slides/_rels/slide220.xml.rels>&#65279;<?xml version="1.0" encoding="utf-8" standalone="yes"?><Relationships xmlns="http://schemas.openxmlformats.org/package/2006/relationships"><Relationship Id="rId1" Type="http://schemas.openxmlformats.org/officeDocument/2006/relationships/slideLayout" Target="../slideLayouts/slideLayout187.xml" /><Relationship Id="rId2" Type="http://schemas.openxmlformats.org/officeDocument/2006/relationships/notesSlide" Target="../notesSlides/notesSlide186.xml" /><Relationship Id="rId3" Type="http://schemas.openxmlformats.org/officeDocument/2006/relationships/hyperlink" Target="http://eti2506.elimu.net/Introduction/Books/Data%20Communications%20and%20Networking%20By%20Behrouz%20A.Forouzan.pdf" TargetMode="External" /></Relationships>
</file>

<file path=ppt/slides/_rels/slide23.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23.xml" /><Relationship Id="rId3" Type="http://schemas.openxmlformats.org/officeDocument/2006/relationships/image" Target="../media/image2.png" /></Relationships>
</file>

<file path=ppt/slides/_rels/slide24.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24.xml" /><Relationship Id="rId3" Type="http://schemas.openxmlformats.org/officeDocument/2006/relationships/image" Target="../media/image2.png" /></Relationships>
</file>

<file path=ppt/slides/_rels/slide25.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25.xml" /><Relationship Id="rId3" Type="http://schemas.openxmlformats.org/officeDocument/2006/relationships/image" Target="../media/image15.png" /></Relationships>
</file>

<file path=ppt/slides/_rels/slide26.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26.xml" /></Relationships>
</file>

<file path=ppt/slides/_rels/slide27.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27.xml" /></Relationships>
</file>

<file path=ppt/slides/_rels/slide28.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28.xml" /></Relationships>
</file>

<file path=ppt/slides/_rels/slide29.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29.xml" /><Relationship Id="rId3" Type="http://schemas.openxmlformats.org/officeDocument/2006/relationships/image" Target="../media/image2.png" /></Relationships>
</file>

<file path=ppt/slides/_rels/slide3.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3.xml" /></Relationships>
</file>

<file path=ppt/slides/_rels/slide30.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30.xml" /><Relationship Id="rId3" Type="http://schemas.openxmlformats.org/officeDocument/2006/relationships/image" Target="../media/image16.png" /></Relationships>
</file>

<file path=ppt/slides/_rels/slide31.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31.xml" /><Relationship Id="rId3" Type="http://schemas.openxmlformats.org/officeDocument/2006/relationships/image" Target="../media/image17.png" /></Relationships>
</file>

<file path=ppt/slides/_rels/slide32.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32.xml" /><Relationship Id="rId3" Type="http://schemas.openxmlformats.org/officeDocument/2006/relationships/oleObject" Target="../embeddings/oleObject1.bin" TargetMode="Internal" /><Relationship Id="rId4" Type="http://schemas.openxmlformats.org/officeDocument/2006/relationships/image" Target="../media/image18.png" /><Relationship Id="rId5" Type="http://schemas.openxmlformats.org/officeDocument/2006/relationships/vmlDrawing" Target="../drawings/vmlDrawing1.vml" /></Relationships>
</file>

<file path=ppt/slides/_rels/slide33.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33.xml" /><Relationship Id="rId3" Type="http://schemas.openxmlformats.org/officeDocument/2006/relationships/image" Target="../media/image2.png" /></Relationships>
</file>

<file path=ppt/slides/_rels/slide34.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34.xml" /><Relationship Id="rId3" Type="http://schemas.openxmlformats.org/officeDocument/2006/relationships/image" Target="../media/image19.png" /></Relationships>
</file>

<file path=ppt/slides/_rels/slide35.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35.xml" /><Relationship Id="rId3" Type="http://schemas.openxmlformats.org/officeDocument/2006/relationships/image" Target="../media/image20.png" /></Relationships>
</file>

<file path=ppt/slides/_rels/slide36.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36.xml" /><Relationship Id="rId3" Type="http://schemas.openxmlformats.org/officeDocument/2006/relationships/image" Target="../media/image21.png" /></Relationships>
</file>

<file path=ppt/slides/_rels/slide37.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37.xml" /><Relationship Id="rId3" Type="http://schemas.openxmlformats.org/officeDocument/2006/relationships/image" Target="../media/image22.png" /></Relationships>
</file>

<file path=ppt/slides/_rels/slide38.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38.xml" /><Relationship Id="rId3" Type="http://schemas.openxmlformats.org/officeDocument/2006/relationships/image" Target="../media/image23.png" /><Relationship Id="rId4" Type="http://schemas.openxmlformats.org/officeDocument/2006/relationships/image" Target="../media/image24.png" /></Relationships>
</file>

<file path=ppt/slides/_rels/slide39.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39.xml" /><Relationship Id="rId3" Type="http://schemas.openxmlformats.org/officeDocument/2006/relationships/image" Target="../media/image25.png" /></Relationships>
</file>

<file path=ppt/slides/_rels/slide4.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4.xml" /><Relationship Id="rId3" Type="http://schemas.openxmlformats.org/officeDocument/2006/relationships/image" Target="../media/image2.png" /></Relationships>
</file>

<file path=ppt/slides/_rels/slide40.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40.xml" /><Relationship Id="rId3" Type="http://schemas.openxmlformats.org/officeDocument/2006/relationships/image" Target="../media/image26.png" /></Relationships>
</file>

<file path=ppt/slides/_rels/slide41.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41.xml" /><Relationship Id="rId3" Type="http://schemas.openxmlformats.org/officeDocument/2006/relationships/image" Target="../media/image27.png" /></Relationships>
</file>

<file path=ppt/slides/_rels/slide42.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42.xml" /><Relationship Id="rId3" Type="http://schemas.openxmlformats.org/officeDocument/2006/relationships/image" Target="../media/image28.png" /></Relationships>
</file>

<file path=ppt/slides/_rels/slide43.xml.rels>&#65279;<?xml version="1.0" encoding="utf-8" standalone="yes"?><Relationships xmlns="http://schemas.openxmlformats.org/package/2006/relationships"><Relationship Id="rId1" Type="http://schemas.openxmlformats.org/officeDocument/2006/relationships/slideLayout" Target="../slideLayouts/slideLayout25.xml" /><Relationship Id="rId2" Type="http://schemas.openxmlformats.org/officeDocument/2006/relationships/notesSlide" Target="../notesSlides/notesSlide43.xml" /><Relationship Id="rId3" Type="http://schemas.openxmlformats.org/officeDocument/2006/relationships/hyperlink" Target="http://eti2506.elimu.net/Introduction/Books/Data%20Communications%20and%20Networking%20By%20Behrouz%20A.Forouzan.pdf" TargetMode="External" /></Relationships>
</file>

<file path=ppt/slides/_rels/slide44.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44.xml" /></Relationships>
</file>

<file path=ppt/slides/_rels/slide45.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45.xml" /><Relationship Id="rId3" Type="http://schemas.openxmlformats.org/officeDocument/2006/relationships/image" Target="../media/image29.png" /></Relationships>
</file>

<file path=ppt/slides/_rels/slide46.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46.xml" /><Relationship Id="rId3" Type="http://schemas.openxmlformats.org/officeDocument/2006/relationships/image" Target="../media/image30.png" /></Relationships>
</file>

<file path=ppt/slides/_rels/slide47.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47.xml" /><Relationship Id="rId3" Type="http://schemas.openxmlformats.org/officeDocument/2006/relationships/image" Target="../media/image2.png" /></Relationships>
</file>

<file path=ppt/slides/_rels/slide48.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48.xml" /><Relationship Id="rId3" Type="http://schemas.openxmlformats.org/officeDocument/2006/relationships/image" Target="../media/image31.png" /></Relationships>
</file>

<file path=ppt/slides/_rels/slide49.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49.xml" /><Relationship Id="rId3" Type="http://schemas.openxmlformats.org/officeDocument/2006/relationships/image" Target="../media/image32.png" /></Relationships>
</file>

<file path=ppt/slides/_rels/slide5.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5.xml" /><Relationship Id="rId3" Type="http://schemas.openxmlformats.org/officeDocument/2006/relationships/image" Target="../media/image2.png" /></Relationships>
</file>

<file path=ppt/slides/_rels/slide50.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50.xml" /><Relationship Id="rId3" Type="http://schemas.openxmlformats.org/officeDocument/2006/relationships/image" Target="../media/image33.png" /></Relationships>
</file>

<file path=ppt/slides/_rels/slide51.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51.xml" /><Relationship Id="rId3" Type="http://schemas.openxmlformats.org/officeDocument/2006/relationships/image" Target="../media/image2.png" /></Relationships>
</file>

<file path=ppt/slides/_rels/slide52.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52.xml" /><Relationship Id="rId3" Type="http://schemas.openxmlformats.org/officeDocument/2006/relationships/image" Target="../media/image2.png" /></Relationships>
</file>

<file path=ppt/slides/_rels/slide53.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53.xml" /></Relationships>
</file>

<file path=ppt/slides/_rels/slide54.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54.xml" /><Relationship Id="rId3" Type="http://schemas.openxmlformats.org/officeDocument/2006/relationships/image" Target="../media/image34.png" /></Relationships>
</file>

<file path=ppt/slides/_rels/slide55.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55.xml" /><Relationship Id="rId3" Type="http://schemas.openxmlformats.org/officeDocument/2006/relationships/image" Target="../media/image35.png" /></Relationships>
</file>

<file path=ppt/slides/_rels/slide56.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56.xml" /><Relationship Id="rId3" Type="http://schemas.openxmlformats.org/officeDocument/2006/relationships/image" Target="../media/image36.png" /></Relationships>
</file>

<file path=ppt/slides/_rels/slide57.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57.xml" /><Relationship Id="rId3" Type="http://schemas.openxmlformats.org/officeDocument/2006/relationships/image" Target="../media/image2.png" /></Relationships>
</file>

<file path=ppt/slides/_rels/slide58.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58.xml" /><Relationship Id="rId3" Type="http://schemas.openxmlformats.org/officeDocument/2006/relationships/image" Target="../media/image37.png" /></Relationships>
</file>

<file path=ppt/slides/_rels/slide59.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59.xml" /><Relationship Id="rId3" Type="http://schemas.openxmlformats.org/officeDocument/2006/relationships/image" Target="../media/image38.png" /></Relationships>
</file>

<file path=ppt/slides/_rels/slide6.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6.xml" /><Relationship Id="rId3" Type="http://schemas.openxmlformats.org/officeDocument/2006/relationships/image" Target="../media/image3.png" /></Relationships>
</file>

<file path=ppt/slides/_rels/slide60.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60.xml" /><Relationship Id="rId3" Type="http://schemas.openxmlformats.org/officeDocument/2006/relationships/image" Target="../media/image39.png" /></Relationships>
</file>

<file path=ppt/slides/_rels/slide61.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61.xml" /><Relationship Id="rId3" Type="http://schemas.openxmlformats.org/officeDocument/2006/relationships/image" Target="../media/image40.png" /></Relationships>
</file>

<file path=ppt/slides/_rels/slide62.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62.xml" /><Relationship Id="rId3" Type="http://schemas.openxmlformats.org/officeDocument/2006/relationships/image" Target="../media/image2.png" /></Relationships>
</file>

<file path=ppt/slides/_rels/slide63.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63.xml" /><Relationship Id="rId3" Type="http://schemas.openxmlformats.org/officeDocument/2006/relationships/image" Target="../media/image41.png" /></Relationships>
</file>

<file path=ppt/slides/_rels/slide64.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64.xml" /><Relationship Id="rId3" Type="http://schemas.openxmlformats.org/officeDocument/2006/relationships/image" Target="../media/image42.png" /></Relationships>
</file>

<file path=ppt/slides/_rels/slide65.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65.xml" /><Relationship Id="rId3" Type="http://schemas.openxmlformats.org/officeDocument/2006/relationships/image" Target="../media/image2.png" /></Relationships>
</file>

<file path=ppt/slides/_rels/slide66.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66.xml" /><Relationship Id="rId3" Type="http://schemas.openxmlformats.org/officeDocument/2006/relationships/image" Target="../media/image43.png" /></Relationships>
</file>

<file path=ppt/slides/_rels/slide67.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67.xml" /><Relationship Id="rId3" Type="http://schemas.openxmlformats.org/officeDocument/2006/relationships/image" Target="../media/image2.png" /></Relationships>
</file>

<file path=ppt/slides/_rels/slide68.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68.xml" /></Relationships>
</file>

<file path=ppt/slides/_rels/slide69.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69.xml" /></Relationships>
</file>

<file path=ppt/slides/_rels/slide7.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7.xml" /><Relationship Id="rId3" Type="http://schemas.openxmlformats.org/officeDocument/2006/relationships/image" Target="../media/image2.png" /></Relationships>
</file>

<file path=ppt/slides/_rels/slide70.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70.xml" /><Relationship Id="rId3" Type="http://schemas.openxmlformats.org/officeDocument/2006/relationships/image" Target="../media/image44.png" /></Relationships>
</file>

<file path=ppt/slides/_rels/slide71.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71.xml" /><Relationship Id="rId3" Type="http://schemas.openxmlformats.org/officeDocument/2006/relationships/image" Target="../media/image45.png" /></Relationships>
</file>

<file path=ppt/slides/_rels/slide72.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72.xml" /><Relationship Id="rId3" Type="http://schemas.openxmlformats.org/officeDocument/2006/relationships/image" Target="../media/image46.png" /></Relationships>
</file>

<file path=ppt/slides/_rels/slide73.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73.xml" /><Relationship Id="rId3" Type="http://schemas.openxmlformats.org/officeDocument/2006/relationships/image" Target="../media/image47.png" /></Relationships>
</file>

<file path=ppt/slides/_rels/slide74.xml.rels>&#65279;<?xml version="1.0" encoding="utf-8" standalone="yes"?><Relationships xmlns="http://schemas.openxmlformats.org/package/2006/relationships"><Relationship Id="rId1" Type="http://schemas.openxmlformats.org/officeDocument/2006/relationships/slideLayout" Target="../slideLayouts/slideLayout51.xml" /><Relationship Id="rId2" Type="http://schemas.openxmlformats.org/officeDocument/2006/relationships/notesSlide" Target="../notesSlides/notesSlide74.xml" /><Relationship Id="rId3" Type="http://schemas.openxmlformats.org/officeDocument/2006/relationships/image" Target="../media/image48.png" /></Relationships>
</file>

<file path=ppt/slides/_rels/slide75.xml.rels>&#65279;<?xml version="1.0" encoding="utf-8" standalone="yes"?><Relationships xmlns="http://schemas.openxmlformats.org/package/2006/relationships"><Relationship Id="rId1" Type="http://schemas.openxmlformats.org/officeDocument/2006/relationships/slideLayout" Target="../slideLayouts/slideLayout50.xml" /><Relationship Id="rId2" Type="http://schemas.openxmlformats.org/officeDocument/2006/relationships/notesSlide" Target="../notesSlides/notesSlide75.xml" /><Relationship Id="rId3" Type="http://schemas.openxmlformats.org/officeDocument/2006/relationships/hyperlink" Target="http://eti2506.elimu.net/Introduction/Books/Data%20Communications%20and%20Networking%20By%20Behrouz%20A.Forouzan.pdf" TargetMode="External" /></Relationships>
</file>

<file path=ppt/slides/_rels/slide76.xml.rels>&#65279;<?xml version="1.0" encoding="utf-8" standalone="yes"?><Relationships xmlns="http://schemas.openxmlformats.org/package/2006/relationships"><Relationship Id="rId1" Type="http://schemas.openxmlformats.org/officeDocument/2006/relationships/slideLayout" Target="../slideLayouts/slideLayout76.xml" /><Relationship Id="rId2" Type="http://schemas.openxmlformats.org/officeDocument/2006/relationships/notesSlide" Target="../notesSlides/notesSlide76.xml" /></Relationships>
</file>

<file path=ppt/slides/_rels/slide77.xml.rels>&#65279;<?xml version="1.0" encoding="utf-8" standalone="yes"?><Relationships xmlns="http://schemas.openxmlformats.org/package/2006/relationships"><Relationship Id="rId1" Type="http://schemas.openxmlformats.org/officeDocument/2006/relationships/slideLayout" Target="../slideLayouts/slideLayout77.xml" /><Relationship Id="rId2" Type="http://schemas.openxmlformats.org/officeDocument/2006/relationships/notesSlide" Target="../notesSlides/notesSlide77.xml" /></Relationships>
</file>

<file path=ppt/slides/_rels/slide78.xml.rels>&#65279;<?xml version="1.0" encoding="utf-8" standalone="yes"?><Relationships xmlns="http://schemas.openxmlformats.org/package/2006/relationships"><Relationship Id="rId1" Type="http://schemas.openxmlformats.org/officeDocument/2006/relationships/slideLayout" Target="../slideLayouts/slideLayout77.xml" /></Relationships>
</file>

<file path=ppt/slides/_rels/slide79.xml.rels>&#65279;<?xml version="1.0" encoding="utf-8" standalone="yes"?><Relationships xmlns="http://schemas.openxmlformats.org/package/2006/relationships"><Relationship Id="rId1" Type="http://schemas.openxmlformats.org/officeDocument/2006/relationships/slideLayout" Target="../slideLayouts/slideLayout77.xml" /><Relationship Id="rId2" Type="http://schemas.openxmlformats.org/officeDocument/2006/relationships/notesSlide" Target="../notesSlides/notesSlide78.xml" /><Relationship Id="rId3" Type="http://schemas.openxmlformats.org/officeDocument/2006/relationships/image" Target="../media/image49.png" /></Relationships>
</file>

<file path=ppt/slides/_rels/slide8.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8.xml" /></Relationships>
</file>

<file path=ppt/slides/_rels/slide80.xml.rels>&#65279;<?xml version="1.0" encoding="utf-8" standalone="yes"?><Relationships xmlns="http://schemas.openxmlformats.org/package/2006/relationships"><Relationship Id="rId1" Type="http://schemas.openxmlformats.org/officeDocument/2006/relationships/slideLayout" Target="../slideLayouts/slideLayout77.xml" /><Relationship Id="rId2" Type="http://schemas.openxmlformats.org/officeDocument/2006/relationships/notesSlide" Target="../notesSlides/notesSlide79.xml" /><Relationship Id="rId3" Type="http://schemas.openxmlformats.org/officeDocument/2006/relationships/image" Target="../media/image50.png" /></Relationships>
</file>

<file path=ppt/slides/_rels/slide81.xml.rels>&#65279;<?xml version="1.0" encoding="utf-8" standalone="yes"?><Relationships xmlns="http://schemas.openxmlformats.org/package/2006/relationships"><Relationship Id="rId1" Type="http://schemas.openxmlformats.org/officeDocument/2006/relationships/slideLayout" Target="../slideLayouts/slideLayout77.xml" /></Relationships>
</file>

<file path=ppt/slides/_rels/slide82.xml.rels>&#65279;<?xml version="1.0" encoding="utf-8" standalone="yes"?><Relationships xmlns="http://schemas.openxmlformats.org/package/2006/relationships"><Relationship Id="rId1" Type="http://schemas.openxmlformats.org/officeDocument/2006/relationships/slideLayout" Target="../slideLayouts/slideLayout77.xml" /><Relationship Id="rId2" Type="http://schemas.openxmlformats.org/officeDocument/2006/relationships/notesSlide" Target="../notesSlides/notesSlide80.xml" /></Relationships>
</file>

<file path=ppt/slides/_rels/slide83.xml.rels>&#65279;<?xml version="1.0" encoding="utf-8" standalone="yes"?><Relationships xmlns="http://schemas.openxmlformats.org/package/2006/relationships"><Relationship Id="rId1" Type="http://schemas.openxmlformats.org/officeDocument/2006/relationships/slideLayout" Target="../slideLayouts/slideLayout77.xml" /><Relationship Id="rId2" Type="http://schemas.openxmlformats.org/officeDocument/2006/relationships/notesSlide" Target="../notesSlides/notesSlide81.xml" /><Relationship Id="rId3" Type="http://schemas.openxmlformats.org/officeDocument/2006/relationships/image" Target="../media/image51.png" /></Relationships>
</file>

<file path=ppt/slides/_rels/slide84.xml.rels>&#65279;<?xml version="1.0" encoding="utf-8" standalone="yes"?><Relationships xmlns="http://schemas.openxmlformats.org/package/2006/relationships"><Relationship Id="rId1" Type="http://schemas.openxmlformats.org/officeDocument/2006/relationships/slideLayout" Target="../slideLayouts/slideLayout77.xml" /></Relationships>
</file>

<file path=ppt/slides/_rels/slide85.xml.rels>&#65279;<?xml version="1.0" encoding="utf-8" standalone="yes"?><Relationships xmlns="http://schemas.openxmlformats.org/package/2006/relationships"><Relationship Id="rId1" Type="http://schemas.openxmlformats.org/officeDocument/2006/relationships/slideLayout" Target="../slideLayouts/slideLayout77.xml" /><Relationship Id="rId2" Type="http://schemas.openxmlformats.org/officeDocument/2006/relationships/notesSlide" Target="../notesSlides/notesSlide82.xml" /><Relationship Id="rId3" Type="http://schemas.openxmlformats.org/officeDocument/2006/relationships/image" Target="../media/image52.png" /></Relationships>
</file>

<file path=ppt/slides/_rels/slide86.xml.rels>&#65279;<?xml version="1.0" encoding="utf-8" standalone="yes"?><Relationships xmlns="http://schemas.openxmlformats.org/package/2006/relationships"><Relationship Id="rId1" Type="http://schemas.openxmlformats.org/officeDocument/2006/relationships/slideLayout" Target="../slideLayouts/slideLayout77.xml" /><Relationship Id="rId2" Type="http://schemas.openxmlformats.org/officeDocument/2006/relationships/notesSlide" Target="../notesSlides/notesSlide83.xml" /><Relationship Id="rId3" Type="http://schemas.openxmlformats.org/officeDocument/2006/relationships/image" Target="../media/image53.png" /></Relationships>
</file>

<file path=ppt/slides/_rels/slide87.xml.rels>&#65279;<?xml version="1.0" encoding="utf-8" standalone="yes"?><Relationships xmlns="http://schemas.openxmlformats.org/package/2006/relationships"><Relationship Id="rId1" Type="http://schemas.openxmlformats.org/officeDocument/2006/relationships/slideLayout" Target="../slideLayouts/slideLayout77.xml" /><Relationship Id="rId2" Type="http://schemas.openxmlformats.org/officeDocument/2006/relationships/notesSlide" Target="../notesSlides/notesSlide84.xml" /><Relationship Id="rId3" Type="http://schemas.openxmlformats.org/officeDocument/2006/relationships/image" Target="../media/image54.png" /></Relationships>
</file>

<file path=ppt/slides/_rels/slide88.xml.rels>&#65279;<?xml version="1.0" encoding="utf-8" standalone="yes"?><Relationships xmlns="http://schemas.openxmlformats.org/package/2006/relationships"><Relationship Id="rId1" Type="http://schemas.openxmlformats.org/officeDocument/2006/relationships/slideLayout" Target="../slideLayouts/slideLayout77.xml" /><Relationship Id="rId2" Type="http://schemas.openxmlformats.org/officeDocument/2006/relationships/notesSlide" Target="../notesSlides/notesSlide85.xml" /><Relationship Id="rId3" Type="http://schemas.openxmlformats.org/officeDocument/2006/relationships/image" Target="../media/image55.png" /></Relationships>
</file>

<file path=ppt/slides/_rels/slide89.xml.rels>&#65279;<?xml version="1.0" encoding="utf-8" standalone="yes"?><Relationships xmlns="http://schemas.openxmlformats.org/package/2006/relationships"><Relationship Id="rId1" Type="http://schemas.openxmlformats.org/officeDocument/2006/relationships/slideLayout" Target="../slideLayouts/slideLayout77.xml" /><Relationship Id="rId2" Type="http://schemas.openxmlformats.org/officeDocument/2006/relationships/notesSlide" Target="../notesSlides/notesSlide86.xml" /><Relationship Id="rId3" Type="http://schemas.openxmlformats.org/officeDocument/2006/relationships/image" Target="../media/image56.png" /></Relationships>
</file>

<file path=ppt/slides/_rels/slide9.xml.rels>&#65279;<?xml version="1.0" encoding="utf-8" standalone="yes"?><Relationships xmlns="http://schemas.openxmlformats.org/package/2006/relationships"><Relationship Id="rId1" Type="http://schemas.openxmlformats.org/officeDocument/2006/relationships/slideLayout" Target="../slideLayouts/slideLayout27.xml" /><Relationship Id="rId2" Type="http://schemas.openxmlformats.org/officeDocument/2006/relationships/notesSlide" Target="../notesSlides/notesSlide9.xml" /><Relationship Id="rId3" Type="http://schemas.openxmlformats.org/officeDocument/2006/relationships/image" Target="../media/image4.png" /></Relationships>
</file>

<file path=ppt/slides/_rels/slide90.xml.rels>&#65279;<?xml version="1.0" encoding="utf-8" standalone="yes"?><Relationships xmlns="http://schemas.openxmlformats.org/package/2006/relationships"><Relationship Id="rId1" Type="http://schemas.openxmlformats.org/officeDocument/2006/relationships/slideLayout" Target="../slideLayouts/slideLayout77.xml" /><Relationship Id="rId2" Type="http://schemas.openxmlformats.org/officeDocument/2006/relationships/notesSlide" Target="../notesSlides/notesSlide87.xml" /><Relationship Id="rId3" Type="http://schemas.openxmlformats.org/officeDocument/2006/relationships/image" Target="../media/image57.png" /></Relationships>
</file>

<file path=ppt/slides/_rels/slide91.xml.rels>&#65279;<?xml version="1.0" encoding="utf-8" standalone="yes"?><Relationships xmlns="http://schemas.openxmlformats.org/package/2006/relationships"><Relationship Id="rId1" Type="http://schemas.openxmlformats.org/officeDocument/2006/relationships/slideLayout" Target="../slideLayouts/slideLayout77.xml" /><Relationship Id="rId2" Type="http://schemas.openxmlformats.org/officeDocument/2006/relationships/notesSlide" Target="../notesSlides/notesSlide88.xml" /><Relationship Id="rId3" Type="http://schemas.openxmlformats.org/officeDocument/2006/relationships/image" Target="../media/image58.png" /></Relationships>
</file>

<file path=ppt/slides/_rels/slide92.xml.rels>&#65279;<?xml version="1.0" encoding="utf-8" standalone="yes"?><Relationships xmlns="http://schemas.openxmlformats.org/package/2006/relationships"><Relationship Id="rId1" Type="http://schemas.openxmlformats.org/officeDocument/2006/relationships/slideLayout" Target="../slideLayouts/slideLayout75.xml" /><Relationship Id="rId2" Type="http://schemas.openxmlformats.org/officeDocument/2006/relationships/notesSlide" Target="../notesSlides/notesSlide89.xml" /><Relationship Id="rId3" Type="http://schemas.openxmlformats.org/officeDocument/2006/relationships/image" Target="../media/image59.jpeg" /></Relationships>
</file>

<file path=ppt/slides/_rels/slide93.xml.rels>&#65279;<?xml version="1.0" encoding="utf-8" standalone="yes"?><Relationships xmlns="http://schemas.openxmlformats.org/package/2006/relationships"><Relationship Id="rId1" Type="http://schemas.openxmlformats.org/officeDocument/2006/relationships/slideLayout" Target="../slideLayouts/slideLayout75.xml" /><Relationship Id="rId2" Type="http://schemas.openxmlformats.org/officeDocument/2006/relationships/notesSlide" Target="../notesSlides/notesSlide90.xml" /><Relationship Id="rId3" Type="http://schemas.openxmlformats.org/officeDocument/2006/relationships/image" Target="../media/image60.jpeg" /></Relationships>
</file>

<file path=ppt/slides/_rels/slide94.xml.rels>&#65279;<?xml version="1.0" encoding="utf-8" standalone="yes"?><Relationships xmlns="http://schemas.openxmlformats.org/package/2006/relationships"><Relationship Id="rId1" Type="http://schemas.openxmlformats.org/officeDocument/2006/relationships/slideLayout" Target="../slideLayouts/slideLayout75.xml" /><Relationship Id="rId2" Type="http://schemas.openxmlformats.org/officeDocument/2006/relationships/notesSlide" Target="../notesSlides/notesSlide91.xml" /><Relationship Id="rId3" Type="http://schemas.openxmlformats.org/officeDocument/2006/relationships/image" Target="../media/image61.jpeg" /></Relationships>
</file>

<file path=ppt/slides/_rels/slide95.xml.rels>&#65279;<?xml version="1.0" encoding="utf-8" standalone="yes"?><Relationships xmlns="http://schemas.openxmlformats.org/package/2006/relationships"><Relationship Id="rId1" Type="http://schemas.openxmlformats.org/officeDocument/2006/relationships/slideLayout" Target="../slideLayouts/slideLayout75.xml" /><Relationship Id="rId2" Type="http://schemas.openxmlformats.org/officeDocument/2006/relationships/notesSlide" Target="../notesSlides/notesSlide92.xml" /><Relationship Id="rId3" Type="http://schemas.openxmlformats.org/officeDocument/2006/relationships/image" Target="../media/image62.jpeg" /></Relationships>
</file>

<file path=ppt/slides/_rels/slide96.xml.rels>&#65279;<?xml version="1.0" encoding="utf-8" standalone="yes"?><Relationships xmlns="http://schemas.openxmlformats.org/package/2006/relationships"><Relationship Id="rId1" Type="http://schemas.openxmlformats.org/officeDocument/2006/relationships/slideLayout" Target="../slideLayouts/slideLayout77.xml" /><Relationship Id="rId2" Type="http://schemas.openxmlformats.org/officeDocument/2006/relationships/notesSlide" Target="../notesSlides/notesSlide93.xml" /><Relationship Id="rId3" Type="http://schemas.openxmlformats.org/officeDocument/2006/relationships/image" Target="../media/image63.png" /></Relationships>
</file>

<file path=ppt/slides/_rels/slide97.xml.rels>&#65279;<?xml version="1.0" encoding="utf-8" standalone="yes"?><Relationships xmlns="http://schemas.openxmlformats.org/package/2006/relationships"><Relationship Id="rId1" Type="http://schemas.openxmlformats.org/officeDocument/2006/relationships/slideLayout" Target="../slideLayouts/slideLayout77.xml" /><Relationship Id="rId2" Type="http://schemas.openxmlformats.org/officeDocument/2006/relationships/notesSlide" Target="../notesSlides/notesSlide94.xml" /><Relationship Id="rId3" Type="http://schemas.openxmlformats.org/officeDocument/2006/relationships/image" Target="../media/image64.png" /></Relationships>
</file>

<file path=ppt/slides/_rels/slide98.xml.rels>&#65279;<?xml version="1.0" encoding="utf-8" standalone="yes"?><Relationships xmlns="http://schemas.openxmlformats.org/package/2006/relationships"><Relationship Id="rId1" Type="http://schemas.openxmlformats.org/officeDocument/2006/relationships/slideLayout" Target="../slideLayouts/slideLayout77.xml" /><Relationship Id="rId2" Type="http://schemas.openxmlformats.org/officeDocument/2006/relationships/notesSlide" Target="../notesSlides/notesSlide95.xml" /></Relationships>
</file>

<file path=ppt/slides/_rels/slide99.xml.rels>&#65279;<?xml version="1.0" encoding="utf-8" standalone="yes"?><Relationships xmlns="http://schemas.openxmlformats.org/package/2006/relationships"><Relationship Id="rId1" Type="http://schemas.openxmlformats.org/officeDocument/2006/relationships/slideLayout" Target="../slideLayouts/slideLayout77.xml" /><Relationship Id="rId2" Type="http://schemas.openxmlformats.org/officeDocument/2006/relationships/notesSlide" Target="../notesSlides/notesSlide96.xml" /><Relationship Id="rId3" Type="http://schemas.openxmlformats.org/officeDocument/2006/relationships/image" Target="../media/image65.png" /></Relationships>
</file>

<file path=ppt/slides/slide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00"/>
        <p:cNvGrpSpPr/>
        <p:nvPr/>
      </p:nvGrpSpPr>
      <p:grpSpPr>
        <a:xfrm>
          <a:off x="0" y="0"/>
          <a:ext cx="0" cy="0"/>
        </a:xfrm>
      </p:grpSpPr>
      <p:sp>
        <p:nvSpPr>
          <p:cNvPr id="201" name="Google Shape;201;p3"/>
          <p:cNvSpPr/>
          <p:nvPr/>
        </p:nvSpPr>
        <p:spPr>
          <a:xfrm>
            <a:off x="2667000" y="2514600"/>
            <a:ext cx="6858000" cy="120015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4400" b="1" i="0" baseline="-25000">
                <a:solidFill>
                  <a:schemeClr val="dk2"/>
                </a:solidFill>
                <a:latin typeface="Arial"/>
                <a:ea typeface="Arial"/>
                <a:cs typeface="Arial"/>
                <a:sym typeface="Arial"/>
              </a:rPr>
              <a:t>Chapter 3</a:t>
            </a:r>
            <a:endParaRPr/>
          </a:p>
          <a:p>
            <a:pPr marL="0" marR="0" lvl="0" indent="0" algn="ctr" rtl="0">
              <a:spcBef>
                <a:spcPct val="0"/>
              </a:spcBef>
              <a:spcAft>
                <a:spcPct val="0"/>
              </a:spcAft>
              <a:buNone/>
            </a:pPr>
            <a:endParaRPr sz="2000" b="1" i="0" baseline="-25000">
              <a:solidFill>
                <a:schemeClr val="dk2"/>
              </a:solidFill>
              <a:latin typeface="Arial"/>
              <a:ea typeface="Arial"/>
              <a:cs typeface="Arial"/>
              <a:sym typeface="Arial"/>
            </a:endParaRPr>
          </a:p>
          <a:p>
            <a:pPr marL="0" marR="0" lvl="0" indent="0" algn="ctr" rtl="0">
              <a:spcBef>
                <a:spcPct val="0"/>
              </a:spcBef>
              <a:spcAft>
                <a:spcPct val="0"/>
              </a:spcAft>
              <a:buNone/>
            </a:pPr>
            <a:r>
              <a:rPr lang="en-US" sz="4400" b="1" i="0" baseline="-25000">
                <a:solidFill>
                  <a:schemeClr val="dk1"/>
                </a:solidFill>
                <a:latin typeface="Arial"/>
                <a:ea typeface="Arial"/>
                <a:cs typeface="Arial"/>
                <a:sym typeface="Arial"/>
              </a:rPr>
              <a:t>Data and Signals</a:t>
            </a:r>
            <a:endParaRPr/>
          </a:p>
        </p:txBody>
      </p:sp>
    </p:spTree>
  </p:cSld>
  <p:clrMapOvr>
    <a:masterClrMapping/>
  </p:clrMapOvr>
  <p:transition/>
  <p:timing/>
</p:sld>
</file>

<file path=ppt/slides/slide1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20"/>
        <p:cNvGrpSpPr/>
        <p:nvPr/>
      </p:nvGrpSpPr>
      <p:grpSpPr>
        <a:xfrm>
          <a:off x="0" y="0"/>
          <a:ext cx="0" cy="0"/>
        </a:xfrm>
      </p:grpSpPr>
      <p:cxnSp>
        <p:nvCxnSpPr>
          <p:cNvPr id="321" name="Google Shape;321;p12"/>
          <p:cNvCxnSpPr/>
          <p:nvPr/>
        </p:nvCxnSpPr>
        <p:spPr>
          <a:xfrm>
            <a:off x="1676400" y="762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322" name="Google Shape;322;p12"/>
          <p:cNvCxnSpPr/>
          <p:nvPr/>
        </p:nvCxnSpPr>
        <p:spPr>
          <a:xfrm>
            <a:off x="1676400" y="1143000"/>
            <a:ext cx="8763000" cy="0"/>
          </a:xfrm>
          <a:prstGeom prst="straightConnector1">
            <a:avLst/>
          </a:prstGeom>
          <a:noFill/>
          <a:ln w="19050" cap="flat" cmpd="sng">
            <a:solidFill>
              <a:schemeClr val="hlink"/>
            </a:solidFill>
            <a:prstDash val="solid"/>
            <a:round/>
            <a:headEnd type="none" w="med" len="med"/>
            <a:tailEnd type="none" w="med" len="med"/>
          </a:ln>
        </p:spPr>
      </p:cxnSp>
      <p:sp>
        <p:nvSpPr>
          <p:cNvPr id="323" name="Google Shape;323;p12"/>
          <p:cNvSpPr txBox="1"/>
          <p:nvPr/>
        </p:nvSpPr>
        <p:spPr>
          <a:xfrm>
            <a:off x="1828801" y="304800"/>
            <a:ext cx="6765925" cy="76200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i="0">
                <a:solidFill>
                  <a:schemeClr val="folHlink"/>
                </a:solidFill>
                <a:latin typeface="Times New Roman"/>
                <a:ea typeface="Times New Roman"/>
                <a:cs typeface="Times New Roman"/>
                <a:sym typeface="Times New Roman"/>
              </a:rPr>
              <a:t>Figure 3.3  </a:t>
            </a:r>
            <a:r>
              <a:rPr lang="en-US" sz="2000" b="1" i="1">
                <a:solidFill>
                  <a:schemeClr val="dk1"/>
                </a:solidFill>
                <a:latin typeface="Times New Roman"/>
                <a:ea typeface="Times New Roman"/>
                <a:cs typeface="Times New Roman"/>
                <a:sym typeface="Times New Roman"/>
              </a:rPr>
              <a:t>Two signals with the same phase and frequency, </a:t>
            </a:r>
            <a:br>
              <a:rPr lang="en-US" sz="2000" b="1" i="1">
                <a:solidFill>
                  <a:schemeClr val="dk1"/>
                </a:solidFill>
                <a:latin typeface="Times New Roman"/>
                <a:ea typeface="Times New Roman"/>
                <a:cs typeface="Times New Roman"/>
                <a:sym typeface="Times New Roman"/>
              </a:rPr>
            </a:br>
            <a:r>
              <a:rPr lang="en-US" sz="2000" b="1" i="1">
                <a:solidFill>
                  <a:schemeClr val="dk1"/>
                </a:solidFill>
                <a:latin typeface="Times New Roman"/>
                <a:ea typeface="Times New Roman"/>
                <a:cs typeface="Times New Roman"/>
                <a:sym typeface="Times New Roman"/>
              </a:rPr>
              <a:t>                        but different amplitudes [1]</a:t>
            </a:r>
            <a:endParaRPr/>
          </a:p>
        </p:txBody>
      </p:sp>
      <p:cxnSp>
        <p:nvCxnSpPr>
          <p:cNvPr id="324" name="Google Shape;324;p12"/>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325" name="Google Shape;325;p12"/>
          <p:cNvPicPr preferRelativeResize="0"/>
          <p:nvPr/>
        </p:nvPicPr>
        <p:blipFill>
          <a:blip r:embed="rId3">
            <a:alphaModFix/>
          </a:blip>
          <a:stretch>
            <a:fillRect/>
          </a:stretch>
        </p:blipFill>
        <p:spPr>
          <a:xfrm>
            <a:off x="3352800" y="1371601"/>
            <a:ext cx="5475288" cy="4702175"/>
          </a:xfrm>
          <a:prstGeom prst="rect">
            <a:avLst/>
          </a:prstGeom>
          <a:noFill/>
          <a:ln>
            <a:noFill/>
          </a:ln>
        </p:spPr>
      </p:pic>
    </p:spTree>
  </p:cSld>
  <p:clrMapOvr>
    <a:masterClrMapping/>
  </p:clrMapOvr>
  <p:transition/>
  <p:timing/>
</p:sld>
</file>

<file path=ppt/slides/slide10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23"/>
        <p:cNvGrpSpPr/>
        <p:nvPr/>
      </p:nvGrpSpPr>
      <p:grpSpPr>
        <a:xfrm>
          <a:off x="0" y="0"/>
          <a:ext cx="0" cy="0"/>
        </a:xfrm>
      </p:grpSpPr>
      <p:sp>
        <p:nvSpPr>
          <p:cNvPr id="424" name="Google Shape;424;p25"/>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2000" b="1">
                <a:solidFill>
                  <a:schemeClr val="dk1"/>
                </a:solidFill>
                <a:latin typeface="Arial"/>
                <a:ea typeface="Arial"/>
                <a:cs typeface="Arial"/>
                <a:sym typeface="Arial"/>
              </a:rPr>
              <a:t>1.</a:t>
            </a:r>
            <a:fld id="{00000000-1234-1234-1234-123412341234}" type="slidenum">
              <a:rPr lang="en-US" sz="2000" b="1">
                <a:solidFill>
                  <a:schemeClr val="dk1"/>
                </a:solidFill>
                <a:latin typeface="Arial"/>
                <a:ea typeface="Arial"/>
                <a:cs typeface="Arial"/>
                <a:sym typeface="Arial"/>
              </a:rPr>
              <a:t>100</a:t>
            </a:fld>
            <a:endParaRPr sz="2000" b="1">
              <a:solidFill>
                <a:schemeClr val="dk1"/>
              </a:solidFill>
              <a:latin typeface="Arial"/>
              <a:ea typeface="Arial"/>
              <a:cs typeface="Arial"/>
              <a:sym typeface="Arial"/>
            </a:endParaRPr>
          </a:p>
        </p:txBody>
      </p:sp>
      <p:sp>
        <p:nvSpPr>
          <p:cNvPr id="425" name="Google Shape;425;p25"/>
          <p:cNvSpPr/>
          <p:nvPr/>
        </p:nvSpPr>
        <p:spPr>
          <a:xfrm>
            <a:off x="1524000" y="0"/>
            <a:ext cx="9144000" cy="990600"/>
          </a:xfrm>
          <a:prstGeom prst="rect">
            <a:avLst/>
          </a:prstGeom>
          <a:solidFill>
            <a:srgbClr val="33CCFF"/>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dk1"/>
              </a:solidFill>
              <a:latin typeface="Times New Roman"/>
              <a:ea typeface="Times New Roman"/>
              <a:cs typeface="Times New Roman"/>
              <a:sym typeface="Times New Roman"/>
            </a:endParaRPr>
          </a:p>
        </p:txBody>
      </p:sp>
      <p:sp>
        <p:nvSpPr>
          <p:cNvPr id="426" name="Google Shape;426;p25"/>
          <p:cNvSpPr txBox="1"/>
          <p:nvPr/>
        </p:nvSpPr>
        <p:spPr>
          <a:xfrm>
            <a:off x="1752601" y="152400"/>
            <a:ext cx="3977243"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1800">
                <a:solidFill>
                  <a:schemeClr val="dk1"/>
                </a:solidFill>
                <a:latin typeface="Times"/>
                <a:ea typeface="Times"/>
                <a:cs typeface="Times"/>
                <a:sym typeface="Times"/>
              </a:rPr>
              <a:t>1-4   PROTOCOLS AND STANDARDS</a:t>
            </a:r>
            <a:endParaRPr/>
          </a:p>
        </p:txBody>
      </p:sp>
      <p:sp>
        <p:nvSpPr>
          <p:cNvPr id="427" name="Google Shape;427;p25"/>
          <p:cNvSpPr txBox="1"/>
          <p:nvPr/>
        </p:nvSpPr>
        <p:spPr>
          <a:xfrm>
            <a:off x="9753600" y="6400801"/>
            <a:ext cx="184150" cy="3667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1800" b="1">
              <a:solidFill>
                <a:schemeClr val="dk1"/>
              </a:solidFill>
              <a:latin typeface="Times New Roman"/>
              <a:ea typeface="Times New Roman"/>
              <a:cs typeface="Times New Roman"/>
              <a:sym typeface="Times New Roman"/>
            </a:endParaRPr>
          </a:p>
        </p:txBody>
      </p:sp>
      <p:sp>
        <p:nvSpPr>
          <p:cNvPr id="428" name="Google Shape;428;p25"/>
          <p:cNvSpPr/>
          <p:nvPr/>
        </p:nvSpPr>
        <p:spPr>
          <a:xfrm>
            <a:off x="1600200" y="1295401"/>
            <a:ext cx="8686800" cy="1800225"/>
          </a:xfrm>
          <a:prstGeom prst="rect">
            <a:avLst/>
          </a:prstGeom>
          <a:noFill/>
          <a:ln>
            <a:noFill/>
          </a:ln>
        </p:spPr>
        <p:txBody>
          <a:bodyPr spcFirstLastPara="1" wrap="square" lIns="91425" tIns="45700" rIns="91425" bIns="45700" anchor="ctr"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i="1">
                <a:solidFill>
                  <a:schemeClr val="dk1"/>
                </a:solidFill>
                <a:latin typeface="Times New Roman"/>
                <a:ea typeface="Times New Roman"/>
                <a:cs typeface="Times New Roman"/>
                <a:sym typeface="Times New Roman"/>
              </a:rPr>
              <a:t>In this section, we define two widely used terms: </a:t>
            </a:r>
            <a:r>
              <a:rPr lang="en-US" sz="2800" i="1">
                <a:solidFill>
                  <a:schemeClr val="hlink"/>
                </a:solidFill>
                <a:latin typeface="Times New Roman"/>
                <a:ea typeface="Times New Roman"/>
                <a:cs typeface="Times New Roman"/>
                <a:sym typeface="Times New Roman"/>
              </a:rPr>
              <a:t>protocols</a:t>
            </a:r>
            <a:r>
              <a:rPr lang="en-US" sz="2800" i="1">
                <a:solidFill>
                  <a:schemeClr val="dk1"/>
                </a:solidFill>
                <a:latin typeface="Times New Roman"/>
                <a:ea typeface="Times New Roman"/>
                <a:cs typeface="Times New Roman"/>
                <a:sym typeface="Times New Roman"/>
              </a:rPr>
              <a:t> and </a:t>
            </a:r>
            <a:r>
              <a:rPr lang="en-US" sz="2800" i="1">
                <a:solidFill>
                  <a:schemeClr val="hlink"/>
                </a:solidFill>
                <a:latin typeface="Times New Roman"/>
                <a:ea typeface="Times New Roman"/>
                <a:cs typeface="Times New Roman"/>
                <a:sym typeface="Times New Roman"/>
              </a:rPr>
              <a:t>standards</a:t>
            </a:r>
            <a:r>
              <a:rPr lang="en-US" sz="2800" i="1">
                <a:solidFill>
                  <a:schemeClr val="dk1"/>
                </a:solidFill>
                <a:latin typeface="Times New Roman"/>
                <a:ea typeface="Times New Roman"/>
                <a:cs typeface="Times New Roman"/>
                <a:sym typeface="Times New Roman"/>
              </a:rPr>
              <a:t>. First, we define protocol, which is synonymous with rule. Then we discuss standards, which are agreed-upon rules.</a:t>
            </a:r>
            <a:endParaRPr/>
          </a:p>
        </p:txBody>
      </p:sp>
      <p:sp>
        <p:nvSpPr>
          <p:cNvPr id="429" name="Google Shape;429;p25"/>
          <p:cNvSpPr/>
          <p:nvPr/>
        </p:nvSpPr>
        <p:spPr>
          <a:xfrm>
            <a:off x="1752600" y="4495800"/>
            <a:ext cx="7467600" cy="156966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Protocols</a:t>
            </a:r>
            <a:br>
              <a:rPr lang="en-US" sz="2400" b="1">
                <a:solidFill>
                  <a:srgbClr val="0033CC"/>
                </a:solidFill>
                <a:latin typeface="Times New Roman"/>
                <a:ea typeface="Times New Roman"/>
                <a:cs typeface="Times New Roman"/>
                <a:sym typeface="Times New Roman"/>
              </a:rPr>
            </a:br>
            <a:r>
              <a:rPr lang="en-US" sz="2400" b="1">
                <a:solidFill>
                  <a:srgbClr val="0033CC"/>
                </a:solidFill>
                <a:latin typeface="Times New Roman"/>
                <a:ea typeface="Times New Roman"/>
                <a:cs typeface="Times New Roman"/>
                <a:sym typeface="Times New Roman"/>
              </a:rPr>
              <a:t>Standards</a:t>
            </a:r>
            <a:endParaRPr/>
          </a:p>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Standards Organizations</a:t>
            </a:r>
            <a:br>
              <a:rPr lang="en-US" sz="2400" b="1">
                <a:solidFill>
                  <a:srgbClr val="0033CC"/>
                </a:solidFill>
                <a:latin typeface="Times New Roman"/>
                <a:ea typeface="Times New Roman"/>
                <a:cs typeface="Times New Roman"/>
                <a:sym typeface="Times New Roman"/>
              </a:rPr>
            </a:br>
            <a:r>
              <a:rPr lang="en-US" sz="2400" b="1">
                <a:solidFill>
                  <a:srgbClr val="0033CC"/>
                </a:solidFill>
                <a:latin typeface="Times New Roman"/>
                <a:ea typeface="Times New Roman"/>
                <a:cs typeface="Times New Roman"/>
                <a:sym typeface="Times New Roman"/>
              </a:rPr>
              <a:t>Internet Standards</a:t>
            </a:r>
            <a:endParaRPr/>
          </a:p>
        </p:txBody>
      </p:sp>
      <p:sp>
        <p:nvSpPr>
          <p:cNvPr id="430" name="Google Shape;430;p25"/>
          <p:cNvSpPr txBox="1"/>
          <p:nvPr/>
        </p:nvSpPr>
        <p:spPr>
          <a:xfrm>
            <a:off x="1765301" y="3962401"/>
            <a:ext cx="4862513" cy="5191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800" i="1" u="sng">
                <a:solidFill>
                  <a:schemeClr val="hlink"/>
                </a:solidFill>
                <a:latin typeface="Times New Roman"/>
                <a:ea typeface="Times New Roman"/>
                <a:cs typeface="Times New Roman"/>
                <a:sym typeface="Times New Roman"/>
              </a:rPr>
              <a:t>Topics discussed in this section:</a:t>
            </a:r>
            <a:endParaRPr/>
          </a:p>
        </p:txBody>
      </p:sp>
    </p:spTree>
  </p:cSld>
  <p:clrMapOvr>
    <a:masterClrMapping/>
  </p:clrMapOvr>
  <p:transition/>
  <p:timing/>
</p:sld>
</file>

<file path=ppt/slides/slide10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Slide Number Placeholder 1"/>
          <p:cNvSpPr>
            <a:spLocks noGrp="1"/>
          </p:cNvSpPr>
          <p:nvPr>
            <p:ph type="sldNum" idx="12"/>
          </p:nvPr>
        </p:nvSpPr>
        <p:spPr/>
        <p:txBody>
          <a:bodyPr/>
          <a:lstStyle/>
          <a:p>
            <a:pPr marL="0" lvl="0" indent="0" algn="r" rtl="0">
              <a:spcBef>
                <a:spcPct val="0"/>
              </a:spcBef>
              <a:spcAft>
                <a:spcPct val="0"/>
              </a:spcAft>
              <a:buNone/>
            </a:pPr>
            <a:fld id="{00000000-1234-1234-1234-123412341234}" type="slidenum">
              <a:rPr lang="en-US" smtClean="0"/>
              <a:t>101</a:t>
            </a:fld>
            <a:endParaRPr lang="en-US"/>
          </a:p>
        </p:txBody>
      </p:sp>
      <p:sp>
        <p:nvSpPr>
          <p:cNvPr id="3" name="Rectangle 2"/>
          <p:cNvSpPr/>
          <p:nvPr/>
        </p:nvSpPr>
        <p:spPr>
          <a:xfrm>
            <a:off x="866438" y="295938"/>
            <a:ext cx="1151277" cy="400110"/>
          </a:xfrm>
          <a:prstGeom prst="rect">
            <a:avLst/>
          </a:prstGeom>
        </p:spPr>
        <p:txBody>
          <a:bodyPr wrap="non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000">
                <a:solidFill>
                  <a:schemeClr val="accent1">
                    <a:lumMod val="75000"/>
                  </a:schemeClr>
                </a:solidFill>
                <a:latin typeface="Times New Roman" panose="02020603050405020304" pitchFamily="18" charset="0"/>
                <a:cs typeface="Times New Roman" panose="02020603050405020304" pitchFamily="18" charset="0"/>
              </a:rPr>
              <a:t>Protocols</a:t>
            </a:r>
            <a:endParaRPr lang="en-IN" sz="160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4" name="Rectangle 3"/>
          <p:cNvSpPr/>
          <p:nvPr/>
        </p:nvSpPr>
        <p:spPr>
          <a:xfrm>
            <a:off x="842456" y="978269"/>
            <a:ext cx="10224349" cy="615553"/>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IN" sz="1600">
                <a:latin typeface="Times New Roman" panose="02020603050405020304" pitchFamily="18" charset="0"/>
                <a:cs typeface="Times New Roman" panose="02020603050405020304" pitchFamily="18" charset="0"/>
              </a:rPr>
              <a:t>A </a:t>
            </a:r>
            <a:r>
              <a:rPr lang="en-IN" sz="1800">
                <a:latin typeface="Times New Roman" panose="02020603050405020304" pitchFamily="18" charset="0"/>
                <a:cs typeface="Times New Roman" panose="02020603050405020304" pitchFamily="18" charset="0"/>
              </a:rPr>
              <a:t>protocol</a:t>
            </a:r>
            <a:r>
              <a:rPr lang="en-IN" sz="1600">
                <a:latin typeface="Times New Roman" panose="02020603050405020304" pitchFamily="18" charset="0"/>
                <a:cs typeface="Times New Roman" panose="02020603050405020304" pitchFamily="18" charset="0"/>
              </a:rPr>
              <a:t> is a set of rules that govern data communications. A protocol defines what is communicated, how it is communicated, and when it is communicated. The key elements of a protocol are syntax, semantics, and timing.</a:t>
            </a:r>
          </a:p>
        </p:txBody>
      </p:sp>
      <p:sp>
        <p:nvSpPr>
          <p:cNvPr id="5" name="Rectangle 4"/>
          <p:cNvSpPr/>
          <p:nvPr/>
        </p:nvSpPr>
        <p:spPr>
          <a:xfrm>
            <a:off x="866438" y="1790811"/>
            <a:ext cx="10176387" cy="3416320"/>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buFont typeface="Arial" pitchFamily="34" charset="0"/>
              <a:buChar char="•"/>
            </a:pPr>
            <a:r>
              <a:rPr lang="en-IN" sz="1800">
                <a:latin typeface="Times New Roman" panose="02020603050405020304" pitchFamily="18" charset="0"/>
                <a:cs typeface="Times New Roman" panose="02020603050405020304" pitchFamily="18" charset="0"/>
              </a:rPr>
              <a:t>Syntax. The term syntax refers to the structure or format of the data, meaning the order in which they are presented. For example, a simple protocol might expect the first 8 bits of data to be the address of the sender, the second 8 bits to be the address of the receiver, and the rest of the stream to be the message itself.</a:t>
            </a:r>
          </a:p>
          <a:p>
            <a:pPr algn="just"/>
            <a:endParaRPr lang="en-IN" sz="1800">
              <a:latin typeface="Times New Roman" panose="02020603050405020304" pitchFamily="18" charset="0"/>
              <a:cs typeface="Times New Roman" panose="02020603050405020304" pitchFamily="18" charset="0"/>
            </a:endParaRPr>
          </a:p>
          <a:p>
            <a:pPr marL="285750" indent="-285750" algn="just">
              <a:buFont typeface="Arial" pitchFamily="34" charset="0"/>
              <a:buChar char="•"/>
            </a:pPr>
            <a:r>
              <a:rPr lang="en-IN" sz="1800">
                <a:latin typeface="Times New Roman" panose="02020603050405020304" pitchFamily="18" charset="0"/>
                <a:cs typeface="Times New Roman" panose="02020603050405020304" pitchFamily="18" charset="0"/>
              </a:rPr>
              <a:t>Semantics. The word semantics refers to the meaning of each section of bits. How is a particular pattern to be interpreted, and what action is to be taken based on that interpretation? For example, does an address identify the route to be taken or the final destination of the message?</a:t>
            </a:r>
          </a:p>
          <a:p>
            <a:pPr algn="just"/>
            <a:endParaRPr lang="en-IN" sz="1800">
              <a:latin typeface="Times New Roman" panose="02020603050405020304" pitchFamily="18" charset="0"/>
              <a:cs typeface="Times New Roman" panose="02020603050405020304" pitchFamily="18" charset="0"/>
            </a:endParaRPr>
          </a:p>
          <a:p>
            <a:pPr marL="285750" indent="-285750" algn="just">
              <a:buFont typeface="Arial" pitchFamily="34" charset="0"/>
              <a:buChar char="•"/>
            </a:pPr>
            <a:r>
              <a:rPr lang="en-IN" sz="1800">
                <a:latin typeface="Times New Roman" panose="02020603050405020304" pitchFamily="18" charset="0"/>
                <a:cs typeface="Times New Roman" panose="02020603050405020304" pitchFamily="18" charset="0"/>
              </a:rPr>
              <a:t>Timing. The term timing refers to two characteristics: when data should be sent and how fast they can be sent. For example, if a sender produces data at 100 Mbps but the receiver can process data at only 1 Mbps, the transmission will overload the receiver and some data will be lost.</a:t>
            </a:r>
          </a:p>
        </p:txBody>
      </p:sp>
    </p:spTree>
    <p:extLst>
      <p:ext uri="{BB962C8B-B14F-4D97-AF65-F5344CB8AC3E}">
        <p14:creationId xmlns:p14="http://schemas.microsoft.com/office/powerpoint/2010/main" val="3427254576"/>
      </p:ext>
    </p:extLst>
  </p:cSld>
  <p:clrMapOvr>
    <a:masterClrMapping/>
  </p:clrMapOvr>
  <p:transition/>
  <p:timing/>
</p:sld>
</file>

<file path=ppt/slides/slide10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Slide Number Placeholder 1"/>
          <p:cNvSpPr>
            <a:spLocks noGrp="1"/>
          </p:cNvSpPr>
          <p:nvPr>
            <p:ph type="sldNum" idx="12"/>
          </p:nvPr>
        </p:nvSpPr>
        <p:spPr/>
        <p:txBody>
          <a:bodyPr/>
          <a:lstStyle/>
          <a:p>
            <a:pPr marL="0" lvl="0" indent="0" algn="r" rtl="0">
              <a:spcBef>
                <a:spcPct val="0"/>
              </a:spcBef>
              <a:spcAft>
                <a:spcPct val="0"/>
              </a:spcAft>
              <a:buNone/>
            </a:pPr>
            <a:fld id="{00000000-1234-1234-1234-123412341234}" type="slidenum">
              <a:rPr lang="en-US" smtClean="0"/>
              <a:t>102</a:t>
            </a:fld>
            <a:endParaRPr lang="en-US"/>
          </a:p>
        </p:txBody>
      </p:sp>
      <p:sp>
        <p:nvSpPr>
          <p:cNvPr id="3" name="Rectangle 2"/>
          <p:cNvSpPr/>
          <p:nvPr/>
        </p:nvSpPr>
        <p:spPr>
          <a:xfrm>
            <a:off x="838200" y="461482"/>
            <a:ext cx="11353800" cy="2031325"/>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IN" sz="1800">
                <a:solidFill>
                  <a:schemeClr val="accent1">
                    <a:lumMod val="75000"/>
                  </a:schemeClr>
                </a:solidFill>
                <a:latin typeface="Times New Roman" panose="02020603050405020304" pitchFamily="18" charset="0"/>
                <a:cs typeface="Times New Roman" panose="02020603050405020304" pitchFamily="18" charset="0"/>
              </a:rPr>
              <a:t>Standards</a:t>
            </a:r>
          </a:p>
          <a:p>
            <a:pPr algn="just"/>
            <a:r>
              <a:rPr lang="en-IN" sz="1800">
                <a:latin typeface="Times New Roman" panose="02020603050405020304" pitchFamily="18" charset="0"/>
                <a:cs typeface="Times New Roman" panose="02020603050405020304" pitchFamily="18" charset="0"/>
              </a:rPr>
              <a:t>Standards are essential in creating and maintaining an open and competitive market for equipment manufacturers and in guaranteeing national and international interoperability of data and telecommunications technology and processes. Standards provide guidelines</a:t>
            </a:r>
          </a:p>
          <a:p>
            <a:pPr algn="just"/>
            <a:r>
              <a:rPr lang="en-IN" sz="1800">
                <a:latin typeface="Times New Roman" panose="02020603050405020304" pitchFamily="18" charset="0"/>
                <a:cs typeface="Times New Roman" panose="02020603050405020304" pitchFamily="18" charset="0"/>
              </a:rPr>
              <a:t> to manufacturers, vendors, government agencies, and other service providers to ensure the kind of interconnectivity necessary in today's marketplace and in international communications. Data communication standards fall into two categories: de facto (meaning "by fact" or "by convention") and de jure (meaning "by law" or "by regulation").</a:t>
            </a:r>
          </a:p>
        </p:txBody>
      </p:sp>
      <p:sp>
        <p:nvSpPr>
          <p:cNvPr id="4" name="Rectangle 3"/>
          <p:cNvSpPr/>
          <p:nvPr/>
        </p:nvSpPr>
        <p:spPr>
          <a:xfrm>
            <a:off x="838199" y="2655039"/>
            <a:ext cx="10768781" cy="523220"/>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a:solidFill>
                  <a:schemeClr val="accent1">
                    <a:lumMod val="75000"/>
                  </a:schemeClr>
                </a:solidFill>
              </a:rPr>
              <a:t>Standards Organizations</a:t>
            </a:r>
          </a:p>
          <a:p>
            <a:r>
              <a:rPr lang="en-IN"/>
              <a:t>Standards are developed through the cooperation of standards creation committees, forums, and government regulatory agencies.</a:t>
            </a:r>
          </a:p>
        </p:txBody>
      </p:sp>
      <p:sp>
        <p:nvSpPr>
          <p:cNvPr id="5" name="Rectangle 4"/>
          <p:cNvSpPr/>
          <p:nvPr/>
        </p:nvSpPr>
        <p:spPr>
          <a:xfrm>
            <a:off x="990122" y="3274105"/>
            <a:ext cx="4600940" cy="307777"/>
          </a:xfrm>
          <a:prstGeom prst="rect">
            <a:avLst/>
          </a:prstGeom>
        </p:spPr>
        <p:txBody>
          <a:bodyPr wrap="non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Arial" pitchFamily="34" charset="0"/>
              <a:buChar char="•"/>
            </a:pPr>
            <a:r>
              <a:rPr lang="en-IN"/>
              <a:t>International Organization for Standardization (ISO).</a:t>
            </a:r>
          </a:p>
        </p:txBody>
      </p:sp>
      <p:sp>
        <p:nvSpPr>
          <p:cNvPr id="6" name="Rectangle 5"/>
          <p:cNvSpPr/>
          <p:nvPr/>
        </p:nvSpPr>
        <p:spPr>
          <a:xfrm>
            <a:off x="990122" y="3603986"/>
            <a:ext cx="9746704" cy="307777"/>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Arial" pitchFamily="34" charset="0"/>
              <a:buChar char="•"/>
            </a:pPr>
            <a:r>
              <a:rPr lang="en-IN"/>
              <a:t>International Telecommunication Union-Telecommunication Standards Sector (ITU-T).</a:t>
            </a:r>
          </a:p>
        </p:txBody>
      </p:sp>
      <p:sp>
        <p:nvSpPr>
          <p:cNvPr id="7" name="Rectangle 6"/>
          <p:cNvSpPr/>
          <p:nvPr/>
        </p:nvSpPr>
        <p:spPr>
          <a:xfrm>
            <a:off x="990122" y="4007609"/>
            <a:ext cx="4834978" cy="738664"/>
          </a:xfrm>
          <a:prstGeom prst="rect">
            <a:avLst/>
          </a:prstGeom>
        </p:spPr>
        <p:txBody>
          <a:bodyPr wrap="non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Arial" pitchFamily="34" charset="0"/>
              <a:buChar char="•"/>
            </a:pPr>
            <a:r>
              <a:rPr lang="en-IN"/>
              <a:t>American National Standards Institute (ANSI)</a:t>
            </a:r>
          </a:p>
          <a:p>
            <a:pPr marL="285750" indent="-285750">
              <a:buFont typeface="Arial" pitchFamily="34" charset="0"/>
              <a:buChar char="•"/>
            </a:pPr>
            <a:r>
              <a:rPr lang="en-US"/>
              <a:t>Institute of Electrical and Electronics Engineers (IEEE).</a:t>
            </a:r>
          </a:p>
          <a:p>
            <a:pPr marL="285750" indent="-285750">
              <a:buFont typeface="Arial" pitchFamily="34" charset="0"/>
              <a:buChar char="•"/>
            </a:pPr>
            <a:r>
              <a:rPr lang="en-IN"/>
              <a:t>Electronic Industries Association (EIA).</a:t>
            </a:r>
          </a:p>
        </p:txBody>
      </p:sp>
    </p:spTree>
    <p:extLst>
      <p:ext uri="{BB962C8B-B14F-4D97-AF65-F5344CB8AC3E}">
        <p14:creationId xmlns:p14="http://schemas.microsoft.com/office/powerpoint/2010/main" val="3305492406"/>
      </p:ext>
    </p:extLst>
  </p:cSld>
  <p:clrMapOvr>
    <a:masterClrMapping/>
  </p:clrMapOvr>
  <p:transition/>
  <p:timing/>
</p:sld>
</file>

<file path=ppt/slides/slide10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3" name="Slide Number Placeholder 2"/>
          <p:cNvSpPr>
            <a:spLocks noGrp="1"/>
          </p:cNvSpPr>
          <p:nvPr>
            <p:ph type="sldNum" idx="12"/>
          </p:nvPr>
        </p:nvSpPr>
        <p:spPr/>
        <p:txBody>
          <a:bodyPr/>
          <a:lstStyle/>
          <a:p>
            <a:pPr marL="0" lvl="0" indent="0" algn="r" rtl="0">
              <a:spcBef>
                <a:spcPct val="0"/>
              </a:spcBef>
              <a:spcAft>
                <a:spcPct val="0"/>
              </a:spcAft>
              <a:buNone/>
            </a:pPr>
            <a:r>
              <a:rPr lang="en-US"/>
              <a:t>1.</a:t>
            </a:r>
            <a:fld id="{00000000-1234-1234-1234-123412341234}" type="slidenum">
              <a:rPr lang="en-US" smtClean="0"/>
              <a:t>103</a:t>
            </a:fld>
            <a:endParaRPr/>
          </a:p>
        </p:txBody>
      </p:sp>
      <p:sp>
        <p:nvSpPr>
          <p:cNvPr id="4" name="Rectangle 3"/>
          <p:cNvSpPr/>
          <p:nvPr/>
        </p:nvSpPr>
        <p:spPr>
          <a:xfrm>
            <a:off x="1164769" y="1243557"/>
            <a:ext cx="10114385" cy="4524315"/>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IN" sz="1800" b="1">
                <a:latin typeface="Times New Roman" panose="02020603050405020304" pitchFamily="18" charset="0"/>
                <a:cs typeface="Times New Roman" panose="02020603050405020304" pitchFamily="18" charset="0"/>
              </a:rPr>
              <a:t>Textbooks</a:t>
            </a:r>
          </a:p>
          <a:p>
            <a:pPr algn="just"/>
            <a:r>
              <a:rPr lang="en-US" sz="1800">
                <a:latin typeface="Times New Roman" panose="02020603050405020304" pitchFamily="18" charset="0"/>
                <a:cs typeface="Times New Roman" panose="02020603050405020304" pitchFamily="18" charset="0"/>
              </a:rPr>
              <a:t>[1]Forouzan, Behrouz A.: “Data Communications &amp; networking”, 4th edition TataMcgraw Hill.</a:t>
            </a:r>
          </a:p>
          <a:p>
            <a:pPr algn="just"/>
            <a:r>
              <a:rPr lang="en-US" sz="1800">
                <a:latin typeface="Times New Roman" panose="02020603050405020304" pitchFamily="18" charset="0"/>
                <a:cs typeface="Times New Roman" panose="02020603050405020304" pitchFamily="18" charset="0"/>
              </a:rPr>
              <a:t>[2] Tanenbaum, Andrew S: “Computer networks”, 4th Edition, Pearson education.</a:t>
            </a:r>
          </a:p>
          <a:p>
            <a:pPr algn="just"/>
            <a:endParaRPr lang="en-US" sz="1800">
              <a:latin typeface="Times New Roman" panose="02020603050405020304" pitchFamily="18" charset="0"/>
              <a:cs typeface="Times New Roman" panose="02020603050405020304" pitchFamily="18" charset="0"/>
            </a:endParaRPr>
          </a:p>
          <a:p>
            <a:pPr algn="just"/>
            <a:r>
              <a:rPr lang="en-IN" sz="1800" b="1">
                <a:latin typeface="Times New Roman" panose="02020603050405020304" pitchFamily="18" charset="0"/>
                <a:cs typeface="Times New Roman" panose="02020603050405020304" pitchFamily="18" charset="0"/>
              </a:rPr>
              <a:t>Reference books</a:t>
            </a:r>
          </a:p>
          <a:p>
            <a:pPr algn="just"/>
            <a:r>
              <a:rPr lang="en-US" sz="1800">
                <a:latin typeface="Times New Roman" panose="02020603050405020304" pitchFamily="18" charset="0"/>
                <a:cs typeface="Times New Roman" panose="02020603050405020304" pitchFamily="18" charset="0"/>
              </a:rPr>
              <a:t>[3] Stallings, William : “Data and computer communications”,8th edition,Pearson</a:t>
            </a:r>
            <a:endParaRPr lang="en-US" sz="1800">
              <a:latin typeface="Times New Roman" panose="02020603050405020304" pitchFamily="18" charset="0"/>
              <a:cs typeface="Times New Roman" panose="02020603050405020304" pitchFamily="18" charset="0"/>
            </a:endParaRPr>
          </a:p>
          <a:p>
            <a:pPr algn="just"/>
            <a:r>
              <a:rPr lang="en-IN" sz="1800">
                <a:latin typeface="Times New Roman" panose="02020603050405020304" pitchFamily="18" charset="0"/>
                <a:cs typeface="Times New Roman" panose="02020603050405020304" pitchFamily="18" charset="0"/>
              </a:rPr>
              <a:t>Education.</a:t>
            </a:r>
          </a:p>
          <a:p>
            <a:pPr algn="just"/>
            <a:r>
              <a:rPr lang="en-US" sz="1800">
                <a:latin typeface="Times New Roman" panose="02020603050405020304" pitchFamily="18" charset="0"/>
                <a:cs typeface="Times New Roman" panose="02020603050405020304" pitchFamily="18" charset="0"/>
              </a:rPr>
              <a:t>[4] Ross, Kurose,“Computer Networking: A top down Approach”, 2nd edition, Pearson</a:t>
            </a:r>
          </a:p>
          <a:p>
            <a:pPr algn="just"/>
            <a:r>
              <a:rPr lang="en-IN" sz="1800">
                <a:latin typeface="Times New Roman" panose="02020603050405020304" pitchFamily="18" charset="0"/>
                <a:cs typeface="Times New Roman" panose="02020603050405020304" pitchFamily="18" charset="0"/>
              </a:rPr>
              <a:t>Education.</a:t>
            </a:r>
          </a:p>
          <a:p>
            <a:pPr algn="just"/>
            <a:r>
              <a:rPr lang="en-US" sz="1800">
                <a:latin typeface="Times New Roman" panose="02020603050405020304" pitchFamily="18" charset="0"/>
                <a:cs typeface="Times New Roman" panose="02020603050405020304" pitchFamily="18" charset="0"/>
              </a:rPr>
              <a:t>[5] Coomer,Douglas E.: “Internet working with TCP/IP” , 2 nd edition, Pearson Education</a:t>
            </a:r>
          </a:p>
          <a:p>
            <a:pPr algn="just"/>
            <a:r>
              <a:rPr lang="en-US" sz="1800">
                <a:latin typeface="Times New Roman" panose="02020603050405020304" pitchFamily="18" charset="0"/>
                <a:cs typeface="Times New Roman" panose="02020603050405020304" pitchFamily="18" charset="0"/>
              </a:rPr>
              <a:t>[6] Dave,” Computer Networks, Cengage Learning.</a:t>
            </a:r>
          </a:p>
          <a:p>
            <a:pPr algn="just"/>
            <a:endParaRPr lang="en-US" sz="1800">
              <a:latin typeface="Times New Roman" panose="02020603050405020304" pitchFamily="18" charset="0"/>
              <a:cs typeface="Times New Roman" panose="02020603050405020304" pitchFamily="18" charset="0"/>
            </a:endParaRPr>
          </a:p>
          <a:p>
            <a:pPr algn="just"/>
            <a:r>
              <a:rPr lang="en-US" sz="1800">
                <a:latin typeface="Times New Roman" panose="02020603050405020304" pitchFamily="18" charset="0"/>
                <a:cs typeface="Times New Roman" panose="02020603050405020304" pitchFamily="18" charset="0"/>
              </a:rPr>
              <a:t>Links:</a:t>
            </a:r>
          </a:p>
          <a:p>
            <a:pPr algn="just"/>
            <a:r>
              <a:rPr lang="en-IN" sz="1800">
                <a:latin typeface="Times New Roman" panose="02020603050405020304" pitchFamily="18" charset="0"/>
                <a:cs typeface="Times New Roman" panose="02020603050405020304" pitchFamily="18" charset="0"/>
                <a:hlinkClick r:id="rId2"/>
              </a:rPr>
              <a:t>http://eti2506.elimu.net/Introduction/Books/Data%20Communications%20and%20Networking%20By%20Behrouz%20A.Forouzan.pdf</a:t>
            </a:r>
            <a:endParaRPr lang="en-IN" sz="1800">
              <a:latin typeface="Times New Roman" panose="02020603050405020304" pitchFamily="18" charset="0"/>
              <a:cs typeface="Times New Roman" panose="02020603050405020304" pitchFamily="18" charset="0"/>
            </a:endParaRPr>
          </a:p>
          <a:p>
            <a:pPr algn="just"/>
            <a:endParaRPr lang="en-IN" sz="1800">
              <a:latin typeface="Times New Roman" panose="02020603050405020304" pitchFamily="18" charset="0"/>
              <a:cs typeface="Times New Roman" panose="02020603050405020304" pitchFamily="18" charset="0"/>
            </a:endParaRPr>
          </a:p>
        </p:txBody>
      </p:sp>
      <p:sp>
        <p:nvSpPr>
          <p:cNvPr id="5" name="Rectangle 4"/>
          <p:cNvSpPr/>
          <p:nvPr/>
        </p:nvSpPr>
        <p:spPr>
          <a:xfrm>
            <a:off x="1164769" y="597226"/>
            <a:ext cx="2492990" cy="646331"/>
          </a:xfrm>
          <a:prstGeom prst="rect">
            <a:avLst/>
          </a:prstGeom>
        </p:spPr>
        <p:txBody>
          <a:bodyPr wrap="non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600" b="1">
                <a:latin typeface="Times New Roman" panose="02020603050405020304" pitchFamily="18" charset="0"/>
                <a:cs typeface="Times New Roman" panose="02020603050405020304" pitchFamily="18" charset="0"/>
              </a:rPr>
              <a:t>References:</a:t>
            </a:r>
            <a:endParaRPr lang="en-IN" sz="3600" b="1">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93074267"/>
      </p:ext>
    </p:extLst>
  </p:cSld>
  <p:clrMapOvr>
    <a:masterClrMapping/>
  </p:clrMapOvr>
  <p:transition/>
  <p:timing/>
</p:sld>
</file>

<file path=ppt/slides/slide10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52"/>
        <p:cNvGrpSpPr/>
        <p:nvPr/>
      </p:nvGrpSpPr>
      <p:grpSpPr>
        <a:xfrm>
          <a:off x="0" y="0"/>
          <a:ext cx="0" cy="0"/>
        </a:xfrm>
      </p:grpSpPr>
      <p:sp>
        <p:nvSpPr>
          <p:cNvPr id="453" name="Google Shape;453;p27"/>
          <p:cNvSpPr/>
          <p:nvPr/>
        </p:nvSpPr>
        <p:spPr>
          <a:xfrm>
            <a:off x="1524000" y="2514601"/>
            <a:ext cx="9144000" cy="1292621"/>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a:p>
          <a:p>
            <a:pPr marL="0" marR="0" lvl="0" indent="0" algn="ctr" rtl="0">
              <a:spcBef>
                <a:spcPct val="0"/>
              </a:spcBef>
              <a:spcAft>
                <a:spcPct val="0"/>
              </a:spcAft>
              <a:buNone/>
            </a:pPr>
            <a:endParaRPr sz="2000">
              <a:solidFill>
                <a:schemeClr val="dk2"/>
              </a:solidFill>
              <a:latin typeface="Calibri"/>
              <a:ea typeface="Calibri"/>
              <a:cs typeface="Calibri"/>
              <a:sym typeface="Calibri"/>
            </a:endParaRPr>
          </a:p>
          <a:p>
            <a:pPr marL="0" marR="0" lvl="0" indent="0" algn="ctr" rtl="0">
              <a:spcBef>
                <a:spcPct val="0"/>
              </a:spcBef>
              <a:spcAft>
                <a:spcPct val="0"/>
              </a:spcAft>
              <a:buNone/>
            </a:pPr>
            <a:r>
              <a:rPr lang="en-US" sz="4400">
                <a:solidFill>
                  <a:schemeClr val="dk1"/>
                </a:solidFill>
                <a:latin typeface="Calibri"/>
                <a:ea typeface="Calibri"/>
                <a:cs typeface="Calibri"/>
                <a:sym typeface="Calibri"/>
              </a:rPr>
              <a:t>Switching</a:t>
            </a:r>
            <a:endParaRPr/>
          </a:p>
        </p:txBody>
      </p:sp>
    </p:spTree>
  </p:cSld>
  <p:clrMapOvr>
    <a:masterClrMapping/>
  </p:clrMapOvr>
  <p:transition/>
  <p:timing/>
</p:sld>
</file>

<file path=ppt/slides/slide10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59"/>
        <p:cNvGrpSpPr/>
        <p:nvPr/>
      </p:nvGrpSpPr>
      <p:grpSpPr>
        <a:xfrm>
          <a:off x="0" y="0"/>
          <a:ext cx="0" cy="0"/>
        </a:xfrm>
      </p:grpSpPr>
      <p:cxnSp>
        <p:nvCxnSpPr>
          <p:cNvPr id="460" name="Google Shape;460;p28"/>
          <p:cNvCxnSpPr/>
          <p:nvPr/>
        </p:nvCxnSpPr>
        <p:spPr>
          <a:xfrm>
            <a:off x="203200" y="152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461" name="Google Shape;461;p28"/>
          <p:cNvCxnSpPr/>
          <p:nvPr/>
        </p:nvCxnSpPr>
        <p:spPr>
          <a:xfrm>
            <a:off x="203200" y="990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462" name="Google Shape;462;p28"/>
          <p:cNvSpPr txBox="1"/>
          <p:nvPr/>
        </p:nvSpPr>
        <p:spPr>
          <a:xfrm>
            <a:off x="406402" y="353008"/>
            <a:ext cx="5621174"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a:solidFill>
                  <a:schemeClr val="folHlink"/>
                </a:solidFill>
                <a:latin typeface="Times New Roman"/>
                <a:ea typeface="Times New Roman"/>
                <a:cs typeface="Times New Roman"/>
                <a:sym typeface="Times New Roman"/>
              </a:rPr>
              <a:t>Figure 8.1  </a:t>
            </a:r>
            <a:r>
              <a:rPr lang="en-US" sz="2000" i="1">
                <a:solidFill>
                  <a:schemeClr val="dk1"/>
                </a:solidFill>
                <a:latin typeface="Times New Roman"/>
                <a:ea typeface="Times New Roman"/>
                <a:cs typeface="Times New Roman"/>
                <a:sym typeface="Times New Roman"/>
              </a:rPr>
              <a:t>Switched network [1]</a:t>
            </a:r>
            <a:endParaRPr/>
          </a:p>
        </p:txBody>
      </p:sp>
      <p:cxnSp>
        <p:nvCxnSpPr>
          <p:cNvPr id="463" name="Google Shape;463;p28"/>
          <p:cNvCxnSpPr/>
          <p:nvPr/>
        </p:nvCxnSpPr>
        <p:spPr>
          <a:xfrm>
            <a:off x="203200" y="63246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464" name="Google Shape;464;p28"/>
          <p:cNvPicPr preferRelativeResize="0"/>
          <p:nvPr/>
        </p:nvPicPr>
        <p:blipFill>
          <a:blip r:embed="rId3">
            <a:alphaModFix/>
          </a:blip>
          <a:stretch>
            <a:fillRect/>
          </a:stretch>
        </p:blipFill>
        <p:spPr>
          <a:xfrm>
            <a:off x="1441451" y="1905000"/>
            <a:ext cx="8921749" cy="3289300"/>
          </a:xfrm>
          <a:prstGeom prst="rect">
            <a:avLst/>
          </a:prstGeom>
          <a:noFill/>
          <a:ln>
            <a:noFill/>
          </a:ln>
        </p:spPr>
      </p:pic>
    </p:spTree>
  </p:cSld>
  <p:clrMapOvr>
    <a:masterClrMapping/>
  </p:clrMapOvr>
  <p:transition/>
  <p:timing/>
</p:sld>
</file>

<file path=ppt/slides/slide10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69"/>
        <p:cNvGrpSpPr/>
        <p:nvPr/>
      </p:nvGrpSpPr>
      <p:grpSpPr>
        <a:xfrm>
          <a:off x="0" y="0"/>
          <a:ext cx="0" cy="0"/>
        </a:xfrm>
      </p:grpSpPr>
      <p:cxnSp>
        <p:nvCxnSpPr>
          <p:cNvPr id="470" name="Google Shape;470;p29"/>
          <p:cNvCxnSpPr/>
          <p:nvPr/>
        </p:nvCxnSpPr>
        <p:spPr>
          <a:xfrm>
            <a:off x="203200" y="152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471" name="Google Shape;471;p29"/>
          <p:cNvCxnSpPr/>
          <p:nvPr/>
        </p:nvCxnSpPr>
        <p:spPr>
          <a:xfrm>
            <a:off x="203200" y="990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472" name="Google Shape;472;p29"/>
          <p:cNvSpPr txBox="1"/>
          <p:nvPr/>
        </p:nvSpPr>
        <p:spPr>
          <a:xfrm>
            <a:off x="406400" y="381000"/>
            <a:ext cx="5481216" cy="46166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a:solidFill>
                  <a:schemeClr val="folHlink"/>
                </a:solidFill>
                <a:latin typeface="Times New Roman"/>
                <a:ea typeface="Times New Roman"/>
                <a:cs typeface="Times New Roman"/>
                <a:sym typeface="Times New Roman"/>
              </a:rPr>
              <a:t>Figure 8.2  </a:t>
            </a:r>
            <a:r>
              <a:rPr lang="en-US" sz="2000" i="1">
                <a:solidFill>
                  <a:schemeClr val="dk1"/>
                </a:solidFill>
                <a:latin typeface="Times New Roman"/>
                <a:ea typeface="Times New Roman"/>
                <a:cs typeface="Times New Roman"/>
                <a:sym typeface="Times New Roman"/>
              </a:rPr>
              <a:t>Taxonomy of switched networks[1]</a:t>
            </a:r>
            <a:endParaRPr/>
          </a:p>
        </p:txBody>
      </p:sp>
      <p:cxnSp>
        <p:nvCxnSpPr>
          <p:cNvPr id="473" name="Google Shape;473;p29"/>
          <p:cNvCxnSpPr/>
          <p:nvPr/>
        </p:nvCxnSpPr>
        <p:spPr>
          <a:xfrm>
            <a:off x="203200" y="63246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474" name="Google Shape;474;p29"/>
          <p:cNvPicPr preferRelativeResize="0"/>
          <p:nvPr/>
        </p:nvPicPr>
        <p:blipFill>
          <a:blip r:embed="rId3">
            <a:alphaModFix/>
          </a:blip>
          <a:stretch>
            <a:fillRect/>
          </a:stretch>
        </p:blipFill>
        <p:spPr>
          <a:xfrm>
            <a:off x="579968" y="1765300"/>
            <a:ext cx="11104033" cy="3416300"/>
          </a:xfrm>
          <a:prstGeom prst="rect">
            <a:avLst/>
          </a:prstGeom>
          <a:noFill/>
          <a:ln>
            <a:noFill/>
          </a:ln>
        </p:spPr>
      </p:pic>
    </p:spTree>
  </p:cSld>
  <p:clrMapOvr>
    <a:masterClrMapping/>
  </p:clrMapOvr>
  <p:transition/>
  <p:timing/>
</p:sld>
</file>

<file path=ppt/slides/slide10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79"/>
        <p:cNvGrpSpPr/>
        <p:nvPr/>
      </p:nvGrpSpPr>
      <p:grpSpPr>
        <a:xfrm>
          <a:off x="0" y="0"/>
          <a:ext cx="0" cy="0"/>
        </a:xfrm>
      </p:grpSpPr>
      <p:sp>
        <p:nvSpPr>
          <p:cNvPr id="480" name="Google Shape;480;p30"/>
          <p:cNvSpPr/>
          <p:nvPr/>
        </p:nvSpPr>
        <p:spPr>
          <a:xfrm>
            <a:off x="0" y="0"/>
            <a:ext cx="12192000" cy="1371600"/>
          </a:xfrm>
          <a:prstGeom prst="rect">
            <a:avLst/>
          </a:prstGeom>
          <a:solidFill>
            <a:srgbClr val="33CCFF"/>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dk1"/>
              </a:solidFill>
              <a:latin typeface="Times New Roman"/>
              <a:ea typeface="Times New Roman"/>
              <a:cs typeface="Times New Roman"/>
              <a:sym typeface="Times New Roman"/>
            </a:endParaRPr>
          </a:p>
        </p:txBody>
      </p:sp>
      <p:sp>
        <p:nvSpPr>
          <p:cNvPr id="481" name="Google Shape;481;p30"/>
          <p:cNvSpPr txBox="1"/>
          <p:nvPr/>
        </p:nvSpPr>
        <p:spPr>
          <a:xfrm>
            <a:off x="304801" y="406400"/>
            <a:ext cx="4177426"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1800">
                <a:solidFill>
                  <a:schemeClr val="dk1"/>
                </a:solidFill>
                <a:latin typeface="Times"/>
                <a:ea typeface="Times"/>
                <a:cs typeface="Times"/>
                <a:sym typeface="Times"/>
              </a:rPr>
              <a:t>8-1   CIRCUIT-SWITCHED NETWORKS</a:t>
            </a:r>
            <a:endParaRPr/>
          </a:p>
        </p:txBody>
      </p:sp>
      <p:sp>
        <p:nvSpPr>
          <p:cNvPr id="482" name="Google Shape;482;p30"/>
          <p:cNvSpPr txBox="1"/>
          <p:nvPr/>
        </p:nvSpPr>
        <p:spPr>
          <a:xfrm>
            <a:off x="10972800" y="6400801"/>
            <a:ext cx="184731"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1800">
              <a:solidFill>
                <a:schemeClr val="dk1"/>
              </a:solidFill>
              <a:latin typeface="Times New Roman"/>
              <a:ea typeface="Times New Roman"/>
              <a:cs typeface="Times New Roman"/>
              <a:sym typeface="Times New Roman"/>
            </a:endParaRPr>
          </a:p>
        </p:txBody>
      </p:sp>
      <p:sp>
        <p:nvSpPr>
          <p:cNvPr id="483" name="Google Shape;483;p30"/>
          <p:cNvSpPr/>
          <p:nvPr/>
        </p:nvSpPr>
        <p:spPr>
          <a:xfrm>
            <a:off x="406400" y="1740465"/>
            <a:ext cx="10972800" cy="2246769"/>
          </a:xfrm>
          <a:prstGeom prst="rect">
            <a:avLst/>
          </a:prstGeom>
          <a:noFill/>
          <a:ln>
            <a:noFill/>
          </a:ln>
        </p:spPr>
        <p:txBody>
          <a:bodyPr spcFirstLastPara="1" wrap="square" lIns="91425" tIns="45700" rIns="91425" bIns="45700" anchor="ctr"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i="1">
                <a:solidFill>
                  <a:schemeClr val="dk1"/>
                </a:solidFill>
                <a:latin typeface="Times New Roman"/>
                <a:ea typeface="Times New Roman"/>
                <a:cs typeface="Times New Roman"/>
                <a:sym typeface="Times New Roman"/>
              </a:rPr>
              <a:t>A circuit-switched network consists of a set of switches connected by physical links. A connection between two stations is a dedicated path made of one or more links. However, each connection uses only one dedicated channel on each link. Each link is normally divided into n channels by using FDM or TDM.</a:t>
            </a:r>
            <a:endParaRPr/>
          </a:p>
        </p:txBody>
      </p:sp>
      <p:sp>
        <p:nvSpPr>
          <p:cNvPr id="484" name="Google Shape;484;p30"/>
          <p:cNvSpPr/>
          <p:nvPr/>
        </p:nvSpPr>
        <p:spPr>
          <a:xfrm>
            <a:off x="203200" y="4908551"/>
            <a:ext cx="10261600" cy="156966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Clr>
                <a:schemeClr val="dk1"/>
              </a:buClr>
              <a:buSzPts val="2808"/>
              <a:buFont typeface="Noto Sans Symbols"/>
              <a:buNone/>
            </a:pPr>
            <a:r>
              <a:rPr lang="en-US" sz="2400">
                <a:solidFill>
                  <a:srgbClr val="0033CC"/>
                </a:solidFill>
                <a:latin typeface="Times New Roman"/>
                <a:ea typeface="Times New Roman"/>
                <a:cs typeface="Times New Roman"/>
                <a:sym typeface="Times New Roman"/>
              </a:rPr>
              <a:t>Three Phases</a:t>
            </a:r>
            <a:br>
              <a:rPr lang="en-US" sz="2400">
                <a:solidFill>
                  <a:srgbClr val="0033CC"/>
                </a:solidFill>
                <a:latin typeface="Times New Roman"/>
                <a:ea typeface="Times New Roman"/>
                <a:cs typeface="Times New Roman"/>
                <a:sym typeface="Times New Roman"/>
              </a:rPr>
            </a:br>
            <a:r>
              <a:rPr lang="en-US" sz="2400">
                <a:solidFill>
                  <a:srgbClr val="0033CC"/>
                </a:solidFill>
                <a:latin typeface="Times New Roman"/>
                <a:ea typeface="Times New Roman"/>
                <a:cs typeface="Times New Roman"/>
                <a:sym typeface="Times New Roman"/>
              </a:rPr>
              <a:t>Efficiency</a:t>
            </a:r>
            <a:br>
              <a:rPr lang="en-US" sz="2400">
                <a:solidFill>
                  <a:srgbClr val="0033CC"/>
                </a:solidFill>
                <a:latin typeface="Times New Roman"/>
                <a:ea typeface="Times New Roman"/>
                <a:cs typeface="Times New Roman"/>
                <a:sym typeface="Times New Roman"/>
              </a:rPr>
            </a:br>
            <a:r>
              <a:rPr lang="en-US" sz="2400">
                <a:solidFill>
                  <a:srgbClr val="0033CC"/>
                </a:solidFill>
                <a:latin typeface="Times New Roman"/>
                <a:ea typeface="Times New Roman"/>
                <a:cs typeface="Times New Roman"/>
                <a:sym typeface="Times New Roman"/>
              </a:rPr>
              <a:t>Delay</a:t>
            </a:r>
            <a:endParaRPr/>
          </a:p>
          <a:p>
            <a:pPr marL="0" marR="0" lvl="0" indent="0" algn="l" rtl="0">
              <a:spcBef>
                <a:spcPct val="0"/>
              </a:spcBef>
              <a:spcAft>
                <a:spcPct val="0"/>
              </a:spcAft>
              <a:buClr>
                <a:schemeClr val="dk1"/>
              </a:buClr>
              <a:buSzPts val="2808"/>
              <a:buFont typeface="Noto Sans Symbols"/>
              <a:buNone/>
            </a:pPr>
            <a:r>
              <a:rPr lang="en-US" sz="2400">
                <a:solidFill>
                  <a:srgbClr val="0033CC"/>
                </a:solidFill>
                <a:latin typeface="Times New Roman"/>
                <a:ea typeface="Times New Roman"/>
                <a:cs typeface="Times New Roman"/>
                <a:sym typeface="Times New Roman"/>
              </a:rPr>
              <a:t>Circuit-Switched Technology in Telephone Networks</a:t>
            </a:r>
            <a:endParaRPr/>
          </a:p>
        </p:txBody>
      </p:sp>
      <p:sp>
        <p:nvSpPr>
          <p:cNvPr id="485" name="Google Shape;485;p30"/>
          <p:cNvSpPr txBox="1"/>
          <p:nvPr/>
        </p:nvSpPr>
        <p:spPr>
          <a:xfrm>
            <a:off x="1075227" y="4432301"/>
            <a:ext cx="4773165" cy="52322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800" i="1" u="sng">
                <a:solidFill>
                  <a:schemeClr val="hlink"/>
                </a:solidFill>
                <a:latin typeface="Times New Roman"/>
                <a:ea typeface="Times New Roman"/>
                <a:cs typeface="Times New Roman"/>
                <a:sym typeface="Times New Roman"/>
              </a:rPr>
              <a:t>Topics discussed in this section:</a:t>
            </a:r>
            <a:endParaRPr/>
          </a:p>
        </p:txBody>
      </p:sp>
    </p:spTree>
  </p:cSld>
  <p:clrMapOvr>
    <a:masterClrMapping/>
  </p:clrMapOvr>
  <p:transition/>
  <p:timing/>
</p:sld>
</file>

<file path=ppt/slides/slide10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90"/>
        <p:cNvGrpSpPr/>
        <p:nvPr/>
      </p:nvGrpSpPr>
      <p:grpSpPr>
        <a:xfrm>
          <a:off x="0" y="0"/>
          <a:ext cx="0" cy="0"/>
        </a:xfrm>
      </p:grpSpPr>
      <p:sp>
        <p:nvSpPr>
          <p:cNvPr id="491" name="Google Shape;491;p31"/>
          <p:cNvSpPr/>
          <p:nvPr/>
        </p:nvSpPr>
        <p:spPr>
          <a:xfrm>
            <a:off x="488951" y="107951"/>
            <a:ext cx="58420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92" name="Google Shape;492;p31"/>
          <p:cNvSpPr/>
          <p:nvPr/>
        </p:nvSpPr>
        <p:spPr>
          <a:xfrm>
            <a:off x="999067" y="107951"/>
            <a:ext cx="438151"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93" name="Google Shape;493;p31"/>
          <p:cNvSpPr/>
          <p:nvPr/>
        </p:nvSpPr>
        <p:spPr>
          <a:xfrm>
            <a:off x="654052" y="530226"/>
            <a:ext cx="563033"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94" name="Google Shape;494;p31"/>
          <p:cNvSpPr/>
          <p:nvPr/>
        </p:nvSpPr>
        <p:spPr>
          <a:xfrm>
            <a:off x="1147233" y="530226"/>
            <a:ext cx="491067"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95" name="Google Shape;495;p31"/>
          <p:cNvSpPr/>
          <p:nvPr/>
        </p:nvSpPr>
        <p:spPr>
          <a:xfrm>
            <a:off x="101600" y="457201"/>
            <a:ext cx="747184"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96" name="Google Shape;496;p31"/>
          <p:cNvSpPr/>
          <p:nvPr/>
        </p:nvSpPr>
        <p:spPr>
          <a:xfrm>
            <a:off x="948267" y="1"/>
            <a:ext cx="42333"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97" name="Google Shape;497;p31"/>
          <p:cNvSpPr/>
          <p:nvPr/>
        </p:nvSpPr>
        <p:spPr>
          <a:xfrm>
            <a:off x="590551" y="533400"/>
            <a:ext cx="10968567"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498" name="Google Shape;498;p31"/>
          <p:cNvCxnSpPr/>
          <p:nvPr/>
        </p:nvCxnSpPr>
        <p:spPr>
          <a:xfrm>
            <a:off x="609600" y="2667000"/>
            <a:ext cx="10871200" cy="0"/>
          </a:xfrm>
          <a:prstGeom prst="straightConnector1">
            <a:avLst/>
          </a:prstGeom>
          <a:noFill/>
          <a:ln w="76200" cap="flat" cmpd="sng">
            <a:solidFill>
              <a:srgbClr val="009900"/>
            </a:solidFill>
            <a:prstDash val="solid"/>
            <a:round/>
            <a:headEnd type="none" w="med" len="med"/>
            <a:tailEnd type="none" w="med" len="med"/>
          </a:ln>
        </p:spPr>
      </p:cxnSp>
      <p:cxnSp>
        <p:nvCxnSpPr>
          <p:cNvPr id="499" name="Google Shape;499;p31"/>
          <p:cNvCxnSpPr/>
          <p:nvPr/>
        </p:nvCxnSpPr>
        <p:spPr>
          <a:xfrm>
            <a:off x="611717" y="4876800"/>
            <a:ext cx="10871200" cy="0"/>
          </a:xfrm>
          <a:prstGeom prst="straightConnector1">
            <a:avLst/>
          </a:prstGeom>
          <a:noFill/>
          <a:ln w="76200" cap="flat" cmpd="sng">
            <a:solidFill>
              <a:srgbClr val="009900"/>
            </a:solidFill>
            <a:prstDash val="solid"/>
            <a:round/>
            <a:headEnd type="none" w="med" len="med"/>
            <a:tailEnd type="none" w="med" len="med"/>
          </a:ln>
        </p:spPr>
      </p:cxnSp>
      <p:sp>
        <p:nvSpPr>
          <p:cNvPr id="500" name="Google Shape;500;p31"/>
          <p:cNvSpPr/>
          <p:nvPr/>
        </p:nvSpPr>
        <p:spPr>
          <a:xfrm>
            <a:off x="660400" y="2759075"/>
            <a:ext cx="10769600" cy="646331"/>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1800">
                <a:solidFill>
                  <a:schemeClr val="dk1"/>
                </a:solidFill>
                <a:latin typeface="Calibri"/>
                <a:ea typeface="Calibri"/>
                <a:cs typeface="Calibri"/>
                <a:sym typeface="Calibri"/>
              </a:rPr>
              <a:t>A circuit-switched network is made of a set of switches connected by physical links, in which  each link is </a:t>
            </a:r>
            <a:br>
              <a:rPr lang="en-US" sz="1800">
                <a:solidFill>
                  <a:schemeClr val="dk1"/>
                </a:solidFill>
                <a:latin typeface="Calibri"/>
                <a:ea typeface="Calibri"/>
                <a:cs typeface="Calibri"/>
                <a:sym typeface="Calibri"/>
              </a:rPr>
            </a:br>
            <a:r>
              <a:rPr lang="en-US" sz="1800">
                <a:solidFill>
                  <a:schemeClr val="dk1"/>
                </a:solidFill>
                <a:latin typeface="Calibri"/>
                <a:ea typeface="Calibri"/>
                <a:cs typeface="Calibri"/>
                <a:sym typeface="Calibri"/>
              </a:rPr>
              <a:t>divided into </a:t>
            </a:r>
            <a:r>
              <a:rPr lang="en-US" sz="1800" i="1">
                <a:solidFill>
                  <a:schemeClr val="dk1"/>
                </a:solidFill>
                <a:latin typeface="Calibri"/>
                <a:ea typeface="Calibri"/>
                <a:cs typeface="Calibri"/>
                <a:sym typeface="Calibri"/>
              </a:rPr>
              <a:t>n</a:t>
            </a:r>
            <a:r>
              <a:rPr lang="en-US" sz="1800">
                <a:solidFill>
                  <a:schemeClr val="dk1"/>
                </a:solidFill>
                <a:latin typeface="Calibri"/>
                <a:ea typeface="Calibri"/>
                <a:cs typeface="Calibri"/>
                <a:sym typeface="Calibri"/>
              </a:rPr>
              <a:t> channels.</a:t>
            </a:r>
            <a:endParaRPr/>
          </a:p>
        </p:txBody>
      </p:sp>
      <p:grpSp>
        <p:nvGrpSpPr>
          <p:cNvPr id="501" name="Google Shape;501;p31"/>
          <p:cNvGrpSpPr/>
          <p:nvPr/>
        </p:nvGrpSpPr>
        <p:grpSpPr>
          <a:xfrm>
            <a:off x="609600" y="1981200"/>
            <a:ext cx="1524000" cy="566738"/>
            <a:chOff x="1200" y="1248"/>
            <a:chExt cx="720" cy="357"/>
          </a:xfrm>
        </p:grpSpPr>
        <p:pic>
          <p:nvPicPr>
            <p:cNvPr id="502" name="Google Shape;502;p31"/>
            <p:cNvPicPr preferRelativeResize="0"/>
            <p:nvPr/>
          </p:nvPicPr>
          <p:blipFill>
            <a:blip r:embed="rId3">
              <a:alphaModFix/>
            </a:blip>
            <a:stretch>
              <a:fillRect/>
            </a:stretch>
          </p:blipFill>
          <p:spPr>
            <a:xfrm>
              <a:off x="1200" y="1248"/>
              <a:ext cx="720" cy="357"/>
            </a:xfrm>
            <a:prstGeom prst="rect">
              <a:avLst/>
            </a:prstGeom>
            <a:noFill/>
            <a:ln>
              <a:noFill/>
            </a:ln>
          </p:spPr>
        </p:pic>
        <p:sp>
          <p:nvSpPr>
            <p:cNvPr id="503" name="Google Shape;503;p31"/>
            <p:cNvSpPr txBox="1"/>
            <p:nvPr/>
          </p:nvSpPr>
          <p:spPr>
            <a:xfrm>
              <a:off x="1284" y="1248"/>
              <a:ext cx="407" cy="33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10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08"/>
        <p:cNvGrpSpPr/>
        <p:nvPr/>
      </p:nvGrpSpPr>
      <p:grpSpPr>
        <a:xfrm>
          <a:off x="0" y="0"/>
          <a:ext cx="0" cy="0"/>
        </a:xfrm>
      </p:grpSpPr>
      <p:cxnSp>
        <p:nvCxnSpPr>
          <p:cNvPr id="509" name="Google Shape;509;p32"/>
          <p:cNvCxnSpPr/>
          <p:nvPr/>
        </p:nvCxnSpPr>
        <p:spPr>
          <a:xfrm>
            <a:off x="203200" y="152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510" name="Google Shape;510;p32"/>
          <p:cNvCxnSpPr/>
          <p:nvPr/>
        </p:nvCxnSpPr>
        <p:spPr>
          <a:xfrm>
            <a:off x="203200" y="990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511" name="Google Shape;511;p32"/>
          <p:cNvSpPr txBox="1"/>
          <p:nvPr/>
        </p:nvSpPr>
        <p:spPr>
          <a:xfrm>
            <a:off x="406401" y="381000"/>
            <a:ext cx="5891762"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a:solidFill>
                  <a:schemeClr val="folHlink"/>
                </a:solidFill>
                <a:latin typeface="Times New Roman"/>
                <a:ea typeface="Times New Roman"/>
                <a:cs typeface="Times New Roman"/>
                <a:sym typeface="Times New Roman"/>
              </a:rPr>
              <a:t>Figure 8.3  </a:t>
            </a:r>
            <a:r>
              <a:rPr lang="en-US" sz="2000" i="1">
                <a:solidFill>
                  <a:schemeClr val="dk1"/>
                </a:solidFill>
                <a:latin typeface="Times New Roman"/>
                <a:ea typeface="Times New Roman"/>
                <a:cs typeface="Times New Roman"/>
                <a:sym typeface="Times New Roman"/>
              </a:rPr>
              <a:t>A trivial circuit-switched network [1]</a:t>
            </a:r>
            <a:endParaRPr/>
          </a:p>
        </p:txBody>
      </p:sp>
      <p:cxnSp>
        <p:nvCxnSpPr>
          <p:cNvPr id="512" name="Google Shape;512;p32"/>
          <p:cNvCxnSpPr/>
          <p:nvPr/>
        </p:nvCxnSpPr>
        <p:spPr>
          <a:xfrm>
            <a:off x="203200" y="63246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513" name="Google Shape;513;p32"/>
          <p:cNvPicPr preferRelativeResize="0"/>
          <p:nvPr/>
        </p:nvPicPr>
        <p:blipFill>
          <a:blip r:embed="rId3">
            <a:alphaModFix/>
          </a:blip>
          <a:stretch>
            <a:fillRect/>
          </a:stretch>
        </p:blipFill>
        <p:spPr>
          <a:xfrm>
            <a:off x="929218" y="1436688"/>
            <a:ext cx="10043583" cy="4506912"/>
          </a:xfrm>
          <a:prstGeom prst="rect">
            <a:avLst/>
          </a:prstGeom>
          <a:noFill/>
          <a:ln>
            <a:noFill/>
          </a:ln>
        </p:spPr>
      </p:pic>
    </p:spTree>
  </p:cSld>
  <p:clrMapOvr>
    <a:masterClrMapping/>
  </p:clrMapOvr>
  <p:transition/>
  <p:timing/>
</p:sld>
</file>

<file path=ppt/slides/slide1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30"/>
        <p:cNvGrpSpPr/>
        <p:nvPr/>
      </p:nvGrpSpPr>
      <p:grpSpPr>
        <a:xfrm>
          <a:off x="0" y="0"/>
          <a:ext cx="0" cy="0"/>
        </a:xfrm>
      </p:grpSpPr>
      <p:sp>
        <p:nvSpPr>
          <p:cNvPr id="331" name="Google Shape;331;p13"/>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332" name="Google Shape;332;p13"/>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333" name="Google Shape;333;p13"/>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334" name="Google Shape;334;p13"/>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335" name="Google Shape;335;p13"/>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336" name="Google Shape;336;p13"/>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337" name="Google Shape;337;p13"/>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cxnSp>
        <p:nvCxnSpPr>
          <p:cNvPr id="338" name="Google Shape;338;p13"/>
          <p:cNvCxnSpPr/>
          <p:nvPr/>
        </p:nvCxnSpPr>
        <p:spPr>
          <a:xfrm>
            <a:off x="1981200" y="2971800"/>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339" name="Google Shape;339;p13"/>
          <p:cNvCxnSpPr/>
          <p:nvPr/>
        </p:nvCxnSpPr>
        <p:spPr>
          <a:xfrm>
            <a:off x="1982788" y="4267200"/>
            <a:ext cx="8153400" cy="0"/>
          </a:xfrm>
          <a:prstGeom prst="straightConnector1">
            <a:avLst/>
          </a:prstGeom>
          <a:noFill/>
          <a:ln w="76200" cap="flat" cmpd="sng">
            <a:solidFill>
              <a:srgbClr val="009900"/>
            </a:solidFill>
            <a:prstDash val="solid"/>
            <a:round/>
            <a:headEnd type="none" w="med" len="med"/>
            <a:tailEnd type="none" w="med" len="med"/>
          </a:ln>
        </p:spPr>
      </p:cxnSp>
      <p:sp>
        <p:nvSpPr>
          <p:cNvPr id="340" name="Google Shape;340;p13"/>
          <p:cNvSpPr/>
          <p:nvPr/>
        </p:nvSpPr>
        <p:spPr>
          <a:xfrm>
            <a:off x="2019300" y="3063875"/>
            <a:ext cx="8077200" cy="1066800"/>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3200" b="1" i="0">
                <a:solidFill>
                  <a:schemeClr val="dk1"/>
                </a:solidFill>
                <a:latin typeface="Arial"/>
                <a:ea typeface="Arial"/>
                <a:cs typeface="Arial"/>
                <a:sym typeface="Arial"/>
              </a:rPr>
              <a:t>Frequency and period are the inverse of each other.</a:t>
            </a:r>
            <a:endParaRPr/>
          </a:p>
        </p:txBody>
      </p:sp>
      <p:grpSp>
        <p:nvGrpSpPr>
          <p:cNvPr id="341" name="Google Shape;341;p13"/>
          <p:cNvGrpSpPr/>
          <p:nvPr/>
        </p:nvGrpSpPr>
        <p:grpSpPr>
          <a:xfrm>
            <a:off x="1981200" y="2362200"/>
            <a:ext cx="1143000" cy="566738"/>
            <a:chOff x="1200" y="1248"/>
            <a:chExt cx="720" cy="357"/>
          </a:xfrm>
        </p:grpSpPr>
        <p:pic>
          <p:nvPicPr>
            <p:cNvPr id="342" name="Google Shape;342;p13"/>
            <p:cNvPicPr preferRelativeResize="0"/>
            <p:nvPr/>
          </p:nvPicPr>
          <p:blipFill>
            <a:blip r:embed="rId3">
              <a:alphaModFix/>
            </a:blip>
            <a:stretch>
              <a:fillRect/>
            </a:stretch>
          </p:blipFill>
          <p:spPr>
            <a:xfrm>
              <a:off x="1200" y="1248"/>
              <a:ext cx="720" cy="357"/>
            </a:xfrm>
            <a:prstGeom prst="rect">
              <a:avLst/>
            </a:prstGeom>
            <a:noFill/>
            <a:ln>
              <a:noFill/>
            </a:ln>
          </p:spPr>
        </p:pic>
        <p:sp>
          <p:nvSpPr>
            <p:cNvPr id="343" name="Google Shape;343;p13"/>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pic>
        <p:nvPicPr>
          <p:cNvPr id="344" name="Google Shape;344;p13"/>
          <p:cNvPicPr preferRelativeResize="0"/>
          <p:nvPr/>
        </p:nvPicPr>
        <p:blipFill>
          <a:blip r:embed="rId4">
            <a:alphaModFix/>
          </a:blip>
          <a:stretch>
            <a:fillRect/>
          </a:stretch>
        </p:blipFill>
        <p:spPr>
          <a:xfrm>
            <a:off x="4408489" y="4419600"/>
            <a:ext cx="3375025" cy="666750"/>
          </a:xfrm>
          <a:prstGeom prst="rect">
            <a:avLst/>
          </a:prstGeom>
          <a:solidFill>
            <a:srgbClr val="3366FF"/>
          </a:solidFill>
          <a:ln w="28575" cap="flat" cmpd="sng">
            <a:solidFill>
              <a:srgbClr val="3366FF"/>
            </a:solidFill>
            <a:prstDash val="solid"/>
            <a:miter lim="800000"/>
            <a:headEnd type="none" w="sm" len="sm"/>
            <a:tailEnd type="none" w="sm" len="sm"/>
          </a:ln>
        </p:spPr>
      </p:pic>
    </p:spTree>
  </p:cSld>
  <p:clrMapOvr>
    <a:masterClrMapping/>
  </p:clrMapOvr>
  <p:transition/>
  <p:timing/>
</p:sld>
</file>

<file path=ppt/slides/slide11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18"/>
        <p:cNvGrpSpPr/>
        <p:nvPr/>
      </p:nvGrpSpPr>
      <p:grpSpPr>
        <a:xfrm>
          <a:off x="0" y="0"/>
          <a:ext cx="0" cy="0"/>
        </a:xfrm>
      </p:grpSpPr>
      <p:sp>
        <p:nvSpPr>
          <p:cNvPr id="519" name="Google Shape;519;p33"/>
          <p:cNvSpPr/>
          <p:nvPr/>
        </p:nvSpPr>
        <p:spPr>
          <a:xfrm>
            <a:off x="948267" y="1"/>
            <a:ext cx="42333"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20" name="Google Shape;520;p33"/>
          <p:cNvSpPr/>
          <p:nvPr/>
        </p:nvSpPr>
        <p:spPr>
          <a:xfrm>
            <a:off x="590551" y="533400"/>
            <a:ext cx="10968567"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521" name="Google Shape;521;p33"/>
          <p:cNvCxnSpPr/>
          <p:nvPr/>
        </p:nvCxnSpPr>
        <p:spPr>
          <a:xfrm>
            <a:off x="609600" y="2209800"/>
            <a:ext cx="10871200" cy="0"/>
          </a:xfrm>
          <a:prstGeom prst="straightConnector1">
            <a:avLst/>
          </a:prstGeom>
          <a:noFill/>
          <a:ln w="76200" cap="flat" cmpd="sng">
            <a:solidFill>
              <a:srgbClr val="009900"/>
            </a:solidFill>
            <a:prstDash val="solid"/>
            <a:round/>
            <a:headEnd type="none" w="med" len="med"/>
            <a:tailEnd type="none" w="med" len="med"/>
          </a:ln>
        </p:spPr>
      </p:cxnSp>
      <p:cxnSp>
        <p:nvCxnSpPr>
          <p:cNvPr id="522" name="Google Shape;522;p33"/>
          <p:cNvCxnSpPr/>
          <p:nvPr/>
        </p:nvCxnSpPr>
        <p:spPr>
          <a:xfrm>
            <a:off x="611717" y="5410200"/>
            <a:ext cx="10871200" cy="0"/>
          </a:xfrm>
          <a:prstGeom prst="straightConnector1">
            <a:avLst/>
          </a:prstGeom>
          <a:noFill/>
          <a:ln w="76200" cap="flat" cmpd="sng">
            <a:solidFill>
              <a:srgbClr val="009900"/>
            </a:solidFill>
            <a:prstDash val="solid"/>
            <a:round/>
            <a:headEnd type="none" w="med" len="med"/>
            <a:tailEnd type="none" w="med" len="med"/>
          </a:ln>
        </p:spPr>
      </p:cxnSp>
      <p:sp>
        <p:nvSpPr>
          <p:cNvPr id="523" name="Google Shape;523;p33"/>
          <p:cNvSpPr/>
          <p:nvPr/>
        </p:nvSpPr>
        <p:spPr>
          <a:xfrm>
            <a:off x="660400" y="2301875"/>
            <a:ext cx="10769600" cy="923330"/>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br>
              <a:rPr lang="en-US" sz="1800">
                <a:solidFill>
                  <a:schemeClr val="dk1"/>
                </a:solidFill>
                <a:latin typeface="Calibri"/>
                <a:ea typeface="Calibri"/>
                <a:cs typeface="Calibri"/>
                <a:sym typeface="Calibri"/>
              </a:rPr>
            </a:br>
            <a:r>
              <a:rPr lang="en-US" sz="1800">
                <a:solidFill>
                  <a:schemeClr val="dk1"/>
                </a:solidFill>
                <a:latin typeface="Calibri"/>
                <a:ea typeface="Calibri"/>
                <a:cs typeface="Calibri"/>
                <a:sym typeface="Calibri"/>
              </a:rPr>
              <a:t>In circuit switching, the resources need to be  reserved during the setup phase;</a:t>
            </a:r>
            <a:br>
              <a:rPr lang="en-US" sz="1800">
                <a:solidFill>
                  <a:schemeClr val="dk1"/>
                </a:solidFill>
                <a:latin typeface="Calibri"/>
                <a:ea typeface="Calibri"/>
                <a:cs typeface="Calibri"/>
                <a:sym typeface="Calibri"/>
              </a:rPr>
            </a:br>
            <a:r>
              <a:rPr lang="en-US" sz="1800">
                <a:solidFill>
                  <a:schemeClr val="dk1"/>
                </a:solidFill>
                <a:latin typeface="Calibri"/>
                <a:ea typeface="Calibri"/>
                <a:cs typeface="Calibri"/>
                <a:sym typeface="Calibri"/>
              </a:rPr>
              <a:t>the resources remain dedicated for the entire duration of data transfer until the teardown phase.</a:t>
            </a:r>
            <a:endParaRPr/>
          </a:p>
        </p:txBody>
      </p:sp>
      <p:grpSp>
        <p:nvGrpSpPr>
          <p:cNvPr id="524" name="Google Shape;524;p33"/>
          <p:cNvGrpSpPr/>
          <p:nvPr/>
        </p:nvGrpSpPr>
        <p:grpSpPr>
          <a:xfrm>
            <a:off x="609600" y="1524000"/>
            <a:ext cx="1524000" cy="566738"/>
            <a:chOff x="1200" y="1248"/>
            <a:chExt cx="720" cy="357"/>
          </a:xfrm>
        </p:grpSpPr>
        <p:pic>
          <p:nvPicPr>
            <p:cNvPr id="525" name="Google Shape;525;p33"/>
            <p:cNvPicPr preferRelativeResize="0"/>
            <p:nvPr/>
          </p:nvPicPr>
          <p:blipFill>
            <a:blip r:embed="rId3">
              <a:alphaModFix/>
            </a:blip>
            <a:stretch>
              <a:fillRect/>
            </a:stretch>
          </p:blipFill>
          <p:spPr>
            <a:xfrm>
              <a:off x="1200" y="1248"/>
              <a:ext cx="720" cy="357"/>
            </a:xfrm>
            <a:prstGeom prst="rect">
              <a:avLst/>
            </a:prstGeom>
            <a:noFill/>
            <a:ln>
              <a:noFill/>
            </a:ln>
          </p:spPr>
        </p:pic>
        <p:sp>
          <p:nvSpPr>
            <p:cNvPr id="526" name="Google Shape;526;p33"/>
            <p:cNvSpPr txBox="1"/>
            <p:nvPr/>
          </p:nvSpPr>
          <p:spPr>
            <a:xfrm>
              <a:off x="1284" y="1248"/>
              <a:ext cx="407" cy="33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11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31"/>
        <p:cNvGrpSpPr/>
        <p:nvPr/>
      </p:nvGrpSpPr>
      <p:grpSpPr>
        <a:xfrm>
          <a:off x="0" y="0"/>
          <a:ext cx="0" cy="0"/>
        </a:xfrm>
      </p:grpSpPr>
      <p:sp>
        <p:nvSpPr>
          <p:cNvPr id="532" name="Google Shape;532;p34"/>
          <p:cNvSpPr/>
          <p:nvPr/>
        </p:nvSpPr>
        <p:spPr>
          <a:xfrm>
            <a:off x="948267" y="1"/>
            <a:ext cx="42333"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33" name="Google Shape;533;p34"/>
          <p:cNvSpPr/>
          <p:nvPr/>
        </p:nvSpPr>
        <p:spPr>
          <a:xfrm>
            <a:off x="590551" y="533400"/>
            <a:ext cx="10968567"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34" name="Google Shape;534;p34"/>
          <p:cNvSpPr/>
          <p:nvPr/>
        </p:nvSpPr>
        <p:spPr>
          <a:xfrm>
            <a:off x="304800" y="1219201"/>
            <a:ext cx="11582400" cy="310854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i="1">
                <a:solidFill>
                  <a:schemeClr val="dk1"/>
                </a:solidFill>
                <a:latin typeface="Times New Roman"/>
                <a:ea typeface="Times New Roman"/>
                <a:cs typeface="Times New Roman"/>
                <a:sym typeface="Times New Roman"/>
              </a:rPr>
              <a:t>As a trivial example, let us use a circuit-switched network to connect eight telephones in a small area. Communication is through 4-kHz voice channels. We assume that each link uses FDM to connect a maximum of two voice channels. The bandwidth of each link is then 8 kHz. Figure 8.4 shows the situation. Telephone 1 is connected to telephone 7; 2 to 5; 3 to 8; and 4 to 6. Of course the situation may change when new connections are made. The switch controls the connections.</a:t>
            </a:r>
            <a:endParaRPr/>
          </a:p>
        </p:txBody>
      </p:sp>
      <p:sp>
        <p:nvSpPr>
          <p:cNvPr id="535" name="Google Shape;535;p34"/>
          <p:cNvSpPr txBox="1"/>
          <p:nvPr/>
        </p:nvSpPr>
        <p:spPr>
          <a:xfrm>
            <a:off x="1526117" y="0"/>
            <a:ext cx="1338828"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1800" i="1">
                <a:solidFill>
                  <a:schemeClr val="hlink"/>
                </a:solidFill>
                <a:latin typeface="Times New Roman"/>
                <a:ea typeface="Times New Roman"/>
                <a:cs typeface="Times New Roman"/>
                <a:sym typeface="Times New Roman"/>
              </a:rPr>
              <a:t>Example 8.1</a:t>
            </a:r>
            <a:endParaRPr/>
          </a:p>
        </p:txBody>
      </p:sp>
    </p:spTree>
  </p:cSld>
  <p:clrMapOvr>
    <a:masterClrMapping/>
  </p:clrMapOvr>
  <p:transition/>
  <p:timing/>
</p:sld>
</file>

<file path=ppt/slides/slide11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40"/>
        <p:cNvGrpSpPr/>
        <p:nvPr/>
      </p:nvGrpSpPr>
      <p:grpSpPr>
        <a:xfrm>
          <a:off x="0" y="0"/>
          <a:ext cx="0" cy="0"/>
        </a:xfrm>
      </p:grpSpPr>
      <p:cxnSp>
        <p:nvCxnSpPr>
          <p:cNvPr id="541" name="Google Shape;541;p35"/>
          <p:cNvCxnSpPr/>
          <p:nvPr/>
        </p:nvCxnSpPr>
        <p:spPr>
          <a:xfrm>
            <a:off x="203200" y="152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542" name="Google Shape;542;p35"/>
          <p:cNvCxnSpPr/>
          <p:nvPr/>
        </p:nvCxnSpPr>
        <p:spPr>
          <a:xfrm>
            <a:off x="203200" y="990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543" name="Google Shape;543;p35"/>
          <p:cNvSpPr txBox="1"/>
          <p:nvPr/>
        </p:nvSpPr>
        <p:spPr>
          <a:xfrm>
            <a:off x="406400" y="381000"/>
            <a:ext cx="7645917"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a:solidFill>
                  <a:schemeClr val="folHlink"/>
                </a:solidFill>
                <a:latin typeface="Times New Roman"/>
                <a:ea typeface="Times New Roman"/>
                <a:cs typeface="Times New Roman"/>
                <a:sym typeface="Times New Roman"/>
              </a:rPr>
              <a:t>     Figure 8.4  </a:t>
            </a:r>
            <a:r>
              <a:rPr lang="en-US" sz="2000" i="1">
                <a:solidFill>
                  <a:schemeClr val="dk1"/>
                </a:solidFill>
                <a:latin typeface="Times New Roman"/>
                <a:ea typeface="Times New Roman"/>
                <a:cs typeface="Times New Roman"/>
                <a:sym typeface="Times New Roman"/>
              </a:rPr>
              <a:t>Circuit-switched network used in Example 8.1 [1]</a:t>
            </a:r>
            <a:endParaRPr/>
          </a:p>
        </p:txBody>
      </p:sp>
      <p:cxnSp>
        <p:nvCxnSpPr>
          <p:cNvPr id="544" name="Google Shape;544;p35"/>
          <p:cNvCxnSpPr/>
          <p:nvPr/>
        </p:nvCxnSpPr>
        <p:spPr>
          <a:xfrm>
            <a:off x="203200" y="63246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545" name="Google Shape;545;p35"/>
          <p:cNvPicPr preferRelativeResize="0"/>
          <p:nvPr/>
        </p:nvPicPr>
        <p:blipFill>
          <a:blip r:embed="rId3">
            <a:alphaModFix/>
          </a:blip>
          <a:stretch>
            <a:fillRect/>
          </a:stretch>
        </p:blipFill>
        <p:spPr>
          <a:xfrm>
            <a:off x="357717" y="1981200"/>
            <a:ext cx="11224684" cy="3163888"/>
          </a:xfrm>
          <a:prstGeom prst="rect">
            <a:avLst/>
          </a:prstGeom>
          <a:noFill/>
          <a:ln>
            <a:noFill/>
          </a:ln>
        </p:spPr>
      </p:pic>
    </p:spTree>
  </p:cSld>
  <p:clrMapOvr>
    <a:masterClrMapping/>
  </p:clrMapOvr>
  <p:transition/>
  <p:timing/>
</p:sld>
</file>

<file path=ppt/slides/slide11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50"/>
        <p:cNvGrpSpPr/>
        <p:nvPr/>
      </p:nvGrpSpPr>
      <p:grpSpPr>
        <a:xfrm>
          <a:off x="0" y="0"/>
          <a:ext cx="0" cy="0"/>
        </a:xfrm>
      </p:grpSpPr>
      <p:sp>
        <p:nvSpPr>
          <p:cNvPr id="551" name="Google Shape;551;p36"/>
          <p:cNvSpPr/>
          <p:nvPr/>
        </p:nvSpPr>
        <p:spPr>
          <a:xfrm>
            <a:off x="488951" y="107951"/>
            <a:ext cx="58420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52" name="Google Shape;552;p36"/>
          <p:cNvSpPr/>
          <p:nvPr/>
        </p:nvSpPr>
        <p:spPr>
          <a:xfrm>
            <a:off x="999067" y="107951"/>
            <a:ext cx="438151"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53" name="Google Shape;553;p36"/>
          <p:cNvSpPr/>
          <p:nvPr/>
        </p:nvSpPr>
        <p:spPr>
          <a:xfrm>
            <a:off x="654052" y="530226"/>
            <a:ext cx="563033"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54" name="Google Shape;554;p36"/>
          <p:cNvSpPr/>
          <p:nvPr/>
        </p:nvSpPr>
        <p:spPr>
          <a:xfrm>
            <a:off x="1147233" y="530226"/>
            <a:ext cx="491067"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55" name="Google Shape;555;p36"/>
          <p:cNvSpPr/>
          <p:nvPr/>
        </p:nvSpPr>
        <p:spPr>
          <a:xfrm>
            <a:off x="101600" y="457201"/>
            <a:ext cx="747184"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56" name="Google Shape;556;p36"/>
          <p:cNvSpPr/>
          <p:nvPr/>
        </p:nvSpPr>
        <p:spPr>
          <a:xfrm>
            <a:off x="948267" y="1"/>
            <a:ext cx="42333"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57" name="Google Shape;557;p36"/>
          <p:cNvSpPr/>
          <p:nvPr/>
        </p:nvSpPr>
        <p:spPr>
          <a:xfrm>
            <a:off x="590551" y="533400"/>
            <a:ext cx="10968567"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58" name="Google Shape;558;p36"/>
          <p:cNvSpPr/>
          <p:nvPr/>
        </p:nvSpPr>
        <p:spPr>
          <a:xfrm>
            <a:off x="304800" y="1143000"/>
            <a:ext cx="11582400" cy="310854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i="1">
                <a:solidFill>
                  <a:schemeClr val="dk1"/>
                </a:solidFill>
                <a:latin typeface="Times New Roman"/>
                <a:ea typeface="Times New Roman"/>
                <a:cs typeface="Times New Roman"/>
                <a:sym typeface="Times New Roman"/>
              </a:rPr>
              <a:t>As another example, consider a circuit-switched network that connects computers in two remote offices of a private company. The offices are connected using a T-1 line leased from a communication service provider. There are two 4 × 8 (4 inputs and 8 outputs) switches in this network. For each switch, four output ports are folded into the input ports to allow communication between computers in the same office. Four other output ports allow communication between the two offices. Figure 8.5 shows the situation.</a:t>
            </a:r>
            <a:endParaRPr/>
          </a:p>
        </p:txBody>
      </p:sp>
      <p:sp>
        <p:nvSpPr>
          <p:cNvPr id="559" name="Google Shape;559;p36"/>
          <p:cNvSpPr txBox="1"/>
          <p:nvPr/>
        </p:nvSpPr>
        <p:spPr>
          <a:xfrm>
            <a:off x="1526117" y="0"/>
            <a:ext cx="1338828"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1800" i="1">
                <a:solidFill>
                  <a:schemeClr val="hlink"/>
                </a:solidFill>
                <a:latin typeface="Times New Roman"/>
                <a:ea typeface="Times New Roman"/>
                <a:cs typeface="Times New Roman"/>
                <a:sym typeface="Times New Roman"/>
              </a:rPr>
              <a:t>Example 8.2</a:t>
            </a:r>
            <a:endParaRPr/>
          </a:p>
        </p:txBody>
      </p:sp>
    </p:spTree>
  </p:cSld>
  <p:clrMapOvr>
    <a:masterClrMapping/>
  </p:clrMapOvr>
  <p:transition/>
  <p:timing/>
</p:sld>
</file>

<file path=ppt/slides/slide11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64"/>
        <p:cNvGrpSpPr/>
        <p:nvPr/>
      </p:nvGrpSpPr>
      <p:grpSpPr>
        <a:xfrm>
          <a:off x="0" y="0"/>
          <a:ext cx="0" cy="0"/>
        </a:xfrm>
      </p:grpSpPr>
      <p:cxnSp>
        <p:nvCxnSpPr>
          <p:cNvPr id="565" name="Google Shape;565;p37"/>
          <p:cNvCxnSpPr/>
          <p:nvPr/>
        </p:nvCxnSpPr>
        <p:spPr>
          <a:xfrm>
            <a:off x="203200" y="152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566" name="Google Shape;566;p37"/>
          <p:cNvCxnSpPr/>
          <p:nvPr/>
        </p:nvCxnSpPr>
        <p:spPr>
          <a:xfrm>
            <a:off x="203200" y="990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567" name="Google Shape;567;p37"/>
          <p:cNvSpPr txBox="1"/>
          <p:nvPr/>
        </p:nvSpPr>
        <p:spPr>
          <a:xfrm>
            <a:off x="406400" y="381000"/>
            <a:ext cx="8550987"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a:solidFill>
                  <a:schemeClr val="folHlink"/>
                </a:solidFill>
                <a:latin typeface="Times New Roman"/>
                <a:ea typeface="Times New Roman"/>
                <a:cs typeface="Times New Roman"/>
                <a:sym typeface="Times New Roman"/>
              </a:rPr>
              <a:t>         Figure 8.5  </a:t>
            </a:r>
            <a:r>
              <a:rPr lang="en-US" sz="2000" i="1">
                <a:solidFill>
                  <a:schemeClr val="dk1"/>
                </a:solidFill>
                <a:latin typeface="Times New Roman"/>
                <a:ea typeface="Times New Roman"/>
                <a:cs typeface="Times New Roman"/>
                <a:sym typeface="Times New Roman"/>
              </a:rPr>
              <a:t>Circuit-switched network used in Example 8.2 [1]</a:t>
            </a:r>
            <a:endParaRPr/>
          </a:p>
        </p:txBody>
      </p:sp>
      <p:cxnSp>
        <p:nvCxnSpPr>
          <p:cNvPr id="568" name="Google Shape;568;p37"/>
          <p:cNvCxnSpPr/>
          <p:nvPr/>
        </p:nvCxnSpPr>
        <p:spPr>
          <a:xfrm>
            <a:off x="203200" y="63246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569" name="Google Shape;569;p37"/>
          <p:cNvPicPr preferRelativeResize="0"/>
          <p:nvPr/>
        </p:nvPicPr>
        <p:blipFill>
          <a:blip r:embed="rId3">
            <a:alphaModFix/>
          </a:blip>
          <a:stretch>
            <a:fillRect/>
          </a:stretch>
        </p:blipFill>
        <p:spPr>
          <a:xfrm>
            <a:off x="357717" y="2076450"/>
            <a:ext cx="11224684" cy="3409950"/>
          </a:xfrm>
          <a:prstGeom prst="rect">
            <a:avLst/>
          </a:prstGeom>
          <a:noFill/>
          <a:ln>
            <a:noFill/>
          </a:ln>
        </p:spPr>
      </p:pic>
    </p:spTree>
  </p:cSld>
  <p:clrMapOvr>
    <a:masterClrMapping/>
  </p:clrMapOvr>
  <p:transition/>
  <p:timing/>
</p:sld>
</file>

<file path=ppt/slides/slide11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74"/>
        <p:cNvGrpSpPr/>
        <p:nvPr/>
      </p:nvGrpSpPr>
      <p:grpSpPr>
        <a:xfrm>
          <a:off x="0" y="0"/>
          <a:ext cx="0" cy="0"/>
        </a:xfrm>
      </p:grpSpPr>
      <p:cxnSp>
        <p:nvCxnSpPr>
          <p:cNvPr id="575" name="Google Shape;575;p38"/>
          <p:cNvCxnSpPr/>
          <p:nvPr/>
        </p:nvCxnSpPr>
        <p:spPr>
          <a:xfrm>
            <a:off x="203200" y="152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576" name="Google Shape;576;p38"/>
          <p:cNvCxnSpPr/>
          <p:nvPr/>
        </p:nvCxnSpPr>
        <p:spPr>
          <a:xfrm>
            <a:off x="203200" y="990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577" name="Google Shape;577;p38"/>
          <p:cNvSpPr txBox="1"/>
          <p:nvPr/>
        </p:nvSpPr>
        <p:spPr>
          <a:xfrm>
            <a:off x="960581" y="394854"/>
            <a:ext cx="6765165"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a:solidFill>
                  <a:schemeClr val="folHlink"/>
                </a:solidFill>
                <a:latin typeface="Times New Roman"/>
                <a:ea typeface="Times New Roman"/>
                <a:cs typeface="Times New Roman"/>
                <a:sym typeface="Times New Roman"/>
              </a:rPr>
              <a:t>     Figure 8.6  </a:t>
            </a:r>
            <a:r>
              <a:rPr lang="en-US" sz="2000" i="1">
                <a:solidFill>
                  <a:schemeClr val="dk1"/>
                </a:solidFill>
                <a:latin typeface="Times New Roman"/>
                <a:ea typeface="Times New Roman"/>
                <a:cs typeface="Times New Roman"/>
                <a:sym typeface="Times New Roman"/>
              </a:rPr>
              <a:t>Delay in a circuit-switched network [1]</a:t>
            </a:r>
            <a:endParaRPr/>
          </a:p>
        </p:txBody>
      </p:sp>
      <p:cxnSp>
        <p:nvCxnSpPr>
          <p:cNvPr id="578" name="Google Shape;578;p38"/>
          <p:cNvCxnSpPr/>
          <p:nvPr/>
        </p:nvCxnSpPr>
        <p:spPr>
          <a:xfrm>
            <a:off x="203200" y="63246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579" name="Google Shape;579;p38"/>
          <p:cNvPicPr preferRelativeResize="0"/>
          <p:nvPr/>
        </p:nvPicPr>
        <p:blipFill>
          <a:blip r:embed="rId3">
            <a:alphaModFix/>
          </a:blip>
          <a:stretch>
            <a:fillRect/>
          </a:stretch>
        </p:blipFill>
        <p:spPr>
          <a:xfrm>
            <a:off x="146051" y="1592263"/>
            <a:ext cx="11639549" cy="4351337"/>
          </a:xfrm>
          <a:prstGeom prst="rect">
            <a:avLst/>
          </a:prstGeom>
          <a:noFill/>
          <a:ln>
            <a:noFill/>
          </a:ln>
        </p:spPr>
      </p:pic>
    </p:spTree>
  </p:cSld>
  <p:clrMapOvr>
    <a:masterClrMapping/>
  </p:clrMapOvr>
  <p:transition/>
  <p:timing/>
</p:sld>
</file>

<file path=ppt/slides/slide11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84"/>
        <p:cNvGrpSpPr/>
        <p:nvPr/>
      </p:nvGrpSpPr>
      <p:grpSpPr>
        <a:xfrm>
          <a:off x="0" y="0"/>
          <a:ext cx="0" cy="0"/>
        </a:xfrm>
      </p:grpSpPr>
      <p:sp>
        <p:nvSpPr>
          <p:cNvPr id="585" name="Google Shape;585;p39"/>
          <p:cNvSpPr/>
          <p:nvPr/>
        </p:nvSpPr>
        <p:spPr>
          <a:xfrm>
            <a:off x="488951" y="107951"/>
            <a:ext cx="58420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86" name="Google Shape;586;p39"/>
          <p:cNvSpPr/>
          <p:nvPr/>
        </p:nvSpPr>
        <p:spPr>
          <a:xfrm>
            <a:off x="999067" y="107951"/>
            <a:ext cx="438151"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87" name="Google Shape;587;p39"/>
          <p:cNvSpPr/>
          <p:nvPr/>
        </p:nvSpPr>
        <p:spPr>
          <a:xfrm>
            <a:off x="654052" y="530226"/>
            <a:ext cx="563033"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88" name="Google Shape;588;p39"/>
          <p:cNvSpPr/>
          <p:nvPr/>
        </p:nvSpPr>
        <p:spPr>
          <a:xfrm>
            <a:off x="1147233" y="530226"/>
            <a:ext cx="491067"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89" name="Google Shape;589;p39"/>
          <p:cNvSpPr/>
          <p:nvPr/>
        </p:nvSpPr>
        <p:spPr>
          <a:xfrm>
            <a:off x="101600" y="457201"/>
            <a:ext cx="747184"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90" name="Google Shape;590;p39"/>
          <p:cNvSpPr/>
          <p:nvPr/>
        </p:nvSpPr>
        <p:spPr>
          <a:xfrm>
            <a:off x="948267" y="1"/>
            <a:ext cx="42333"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91" name="Google Shape;591;p39"/>
          <p:cNvSpPr/>
          <p:nvPr/>
        </p:nvSpPr>
        <p:spPr>
          <a:xfrm>
            <a:off x="590551" y="533400"/>
            <a:ext cx="10968567"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592" name="Google Shape;592;p39"/>
          <p:cNvCxnSpPr/>
          <p:nvPr/>
        </p:nvCxnSpPr>
        <p:spPr>
          <a:xfrm>
            <a:off x="609600" y="2667000"/>
            <a:ext cx="10871200" cy="0"/>
          </a:xfrm>
          <a:prstGeom prst="straightConnector1">
            <a:avLst/>
          </a:prstGeom>
          <a:noFill/>
          <a:ln w="76200" cap="flat" cmpd="sng">
            <a:solidFill>
              <a:srgbClr val="009900"/>
            </a:solidFill>
            <a:prstDash val="solid"/>
            <a:round/>
            <a:headEnd type="none" w="med" len="med"/>
            <a:tailEnd type="none" w="med" len="med"/>
          </a:ln>
        </p:spPr>
      </p:cxnSp>
      <p:cxnSp>
        <p:nvCxnSpPr>
          <p:cNvPr id="593" name="Google Shape;593;p39"/>
          <p:cNvCxnSpPr/>
          <p:nvPr/>
        </p:nvCxnSpPr>
        <p:spPr>
          <a:xfrm>
            <a:off x="611717" y="4419600"/>
            <a:ext cx="10871200" cy="0"/>
          </a:xfrm>
          <a:prstGeom prst="straightConnector1">
            <a:avLst/>
          </a:prstGeom>
          <a:noFill/>
          <a:ln w="76200" cap="flat" cmpd="sng">
            <a:solidFill>
              <a:srgbClr val="009900"/>
            </a:solidFill>
            <a:prstDash val="solid"/>
            <a:round/>
            <a:headEnd type="none" w="med" len="med"/>
            <a:tailEnd type="none" w="med" len="med"/>
          </a:ln>
        </p:spPr>
      </p:cxnSp>
      <p:sp>
        <p:nvSpPr>
          <p:cNvPr id="594" name="Google Shape;594;p39"/>
          <p:cNvSpPr/>
          <p:nvPr/>
        </p:nvSpPr>
        <p:spPr>
          <a:xfrm>
            <a:off x="660400" y="2759076"/>
            <a:ext cx="10769600" cy="646331"/>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1800">
                <a:solidFill>
                  <a:schemeClr val="dk1"/>
                </a:solidFill>
                <a:latin typeface="Calibri"/>
                <a:ea typeface="Calibri"/>
                <a:cs typeface="Calibri"/>
                <a:sym typeface="Calibri"/>
              </a:rPr>
              <a:t>Switching at the physical layer in the traditional telephone network uses</a:t>
            </a:r>
            <a:endParaRPr/>
          </a:p>
          <a:p>
            <a:pPr marL="0" marR="0" lvl="0" indent="0" algn="ctr" rtl="0">
              <a:spcBef>
                <a:spcPct val="0"/>
              </a:spcBef>
              <a:spcAft>
                <a:spcPct val="0"/>
              </a:spcAft>
              <a:buNone/>
            </a:pPr>
            <a:r>
              <a:rPr lang="en-US" sz="1800">
                <a:solidFill>
                  <a:schemeClr val="dk1"/>
                </a:solidFill>
                <a:latin typeface="Calibri"/>
                <a:ea typeface="Calibri"/>
                <a:cs typeface="Calibri"/>
                <a:sym typeface="Calibri"/>
              </a:rPr>
              <a:t>the circuit-switching approach.</a:t>
            </a:r>
            <a:endParaRPr/>
          </a:p>
        </p:txBody>
      </p:sp>
      <p:grpSp>
        <p:nvGrpSpPr>
          <p:cNvPr id="595" name="Google Shape;595;p39"/>
          <p:cNvGrpSpPr/>
          <p:nvPr/>
        </p:nvGrpSpPr>
        <p:grpSpPr>
          <a:xfrm>
            <a:off x="609600" y="2024064"/>
            <a:ext cx="1524000" cy="566737"/>
            <a:chOff x="1200" y="1248"/>
            <a:chExt cx="720" cy="357"/>
          </a:xfrm>
        </p:grpSpPr>
        <p:pic>
          <p:nvPicPr>
            <p:cNvPr id="596" name="Google Shape;596;p39"/>
            <p:cNvPicPr preferRelativeResize="0"/>
            <p:nvPr/>
          </p:nvPicPr>
          <p:blipFill>
            <a:blip r:embed="rId3">
              <a:alphaModFix/>
            </a:blip>
            <a:stretch>
              <a:fillRect/>
            </a:stretch>
          </p:blipFill>
          <p:spPr>
            <a:xfrm>
              <a:off x="1200" y="1248"/>
              <a:ext cx="720" cy="357"/>
            </a:xfrm>
            <a:prstGeom prst="rect">
              <a:avLst/>
            </a:prstGeom>
            <a:noFill/>
            <a:ln>
              <a:noFill/>
            </a:ln>
          </p:spPr>
        </p:pic>
        <p:sp>
          <p:nvSpPr>
            <p:cNvPr id="597" name="Google Shape;597;p39"/>
            <p:cNvSpPr txBox="1"/>
            <p:nvPr/>
          </p:nvSpPr>
          <p:spPr>
            <a:xfrm>
              <a:off x="1284" y="1248"/>
              <a:ext cx="407" cy="33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11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02"/>
        <p:cNvGrpSpPr/>
        <p:nvPr/>
      </p:nvGrpSpPr>
      <p:grpSpPr>
        <a:xfrm>
          <a:off x="0" y="0"/>
          <a:ext cx="0" cy="0"/>
        </a:xfrm>
      </p:grpSpPr>
      <p:sp>
        <p:nvSpPr>
          <p:cNvPr id="603" name="Google Shape;603;p40"/>
          <p:cNvSpPr/>
          <p:nvPr/>
        </p:nvSpPr>
        <p:spPr>
          <a:xfrm>
            <a:off x="0" y="0"/>
            <a:ext cx="12192000" cy="1371600"/>
          </a:xfrm>
          <a:prstGeom prst="rect">
            <a:avLst/>
          </a:prstGeom>
          <a:solidFill>
            <a:srgbClr val="33CCFF"/>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dk1"/>
              </a:solidFill>
              <a:latin typeface="Times New Roman"/>
              <a:ea typeface="Times New Roman"/>
              <a:cs typeface="Times New Roman"/>
              <a:sym typeface="Times New Roman"/>
            </a:endParaRPr>
          </a:p>
        </p:txBody>
      </p:sp>
      <p:sp>
        <p:nvSpPr>
          <p:cNvPr id="604" name="Google Shape;604;p40"/>
          <p:cNvSpPr txBox="1"/>
          <p:nvPr/>
        </p:nvSpPr>
        <p:spPr>
          <a:xfrm>
            <a:off x="304801" y="406400"/>
            <a:ext cx="3295326"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1800">
                <a:solidFill>
                  <a:schemeClr val="dk1"/>
                </a:solidFill>
                <a:latin typeface="Times"/>
                <a:ea typeface="Times"/>
                <a:cs typeface="Times"/>
                <a:sym typeface="Times"/>
              </a:rPr>
              <a:t>8-2   DATAGRAM NETWORKS</a:t>
            </a:r>
            <a:endParaRPr/>
          </a:p>
        </p:txBody>
      </p:sp>
      <p:sp>
        <p:nvSpPr>
          <p:cNvPr id="605" name="Google Shape;605;p40"/>
          <p:cNvSpPr txBox="1"/>
          <p:nvPr/>
        </p:nvSpPr>
        <p:spPr>
          <a:xfrm>
            <a:off x="10972800" y="6400801"/>
            <a:ext cx="184731"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1800">
              <a:solidFill>
                <a:schemeClr val="dk1"/>
              </a:solidFill>
              <a:latin typeface="Times New Roman"/>
              <a:ea typeface="Times New Roman"/>
              <a:cs typeface="Times New Roman"/>
              <a:sym typeface="Times New Roman"/>
            </a:endParaRPr>
          </a:p>
        </p:txBody>
      </p:sp>
      <p:sp>
        <p:nvSpPr>
          <p:cNvPr id="606" name="Google Shape;606;p40"/>
          <p:cNvSpPr/>
          <p:nvPr/>
        </p:nvSpPr>
        <p:spPr>
          <a:xfrm>
            <a:off x="406400" y="1955909"/>
            <a:ext cx="10972800" cy="1815882"/>
          </a:xfrm>
          <a:prstGeom prst="rect">
            <a:avLst/>
          </a:prstGeom>
          <a:noFill/>
          <a:ln>
            <a:noFill/>
          </a:ln>
        </p:spPr>
        <p:txBody>
          <a:bodyPr spcFirstLastPara="1" wrap="square" lIns="91425" tIns="45700" rIns="91425" bIns="45700" anchor="ctr"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i="1">
                <a:solidFill>
                  <a:schemeClr val="dk1"/>
                </a:solidFill>
                <a:latin typeface="Times New Roman"/>
                <a:ea typeface="Times New Roman"/>
                <a:cs typeface="Times New Roman"/>
                <a:sym typeface="Times New Roman"/>
              </a:rPr>
              <a:t>In data communications, we need to send messages from one end system to another. If the message is going to pass through a packet-switched network, it needs to be divided into packets of fixed or variable size. The size of the packet is determined by the network and the governing protocol.</a:t>
            </a:r>
            <a:endParaRPr/>
          </a:p>
        </p:txBody>
      </p:sp>
      <p:sp>
        <p:nvSpPr>
          <p:cNvPr id="607" name="Google Shape;607;p40"/>
          <p:cNvSpPr/>
          <p:nvPr/>
        </p:nvSpPr>
        <p:spPr>
          <a:xfrm>
            <a:off x="203200" y="4908551"/>
            <a:ext cx="10261600" cy="156966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Clr>
                <a:schemeClr val="dk1"/>
              </a:buClr>
              <a:buSzPts val="2808"/>
              <a:buFont typeface="Noto Sans Symbols"/>
              <a:buNone/>
            </a:pPr>
            <a:r>
              <a:rPr lang="en-US" sz="2400">
                <a:solidFill>
                  <a:srgbClr val="0033CC"/>
                </a:solidFill>
                <a:latin typeface="Times New Roman"/>
                <a:ea typeface="Times New Roman"/>
                <a:cs typeface="Times New Roman"/>
                <a:sym typeface="Times New Roman"/>
              </a:rPr>
              <a:t>Routing Table</a:t>
            </a:r>
            <a:br>
              <a:rPr lang="en-US" sz="2400">
                <a:solidFill>
                  <a:srgbClr val="0033CC"/>
                </a:solidFill>
                <a:latin typeface="Times New Roman"/>
                <a:ea typeface="Times New Roman"/>
                <a:cs typeface="Times New Roman"/>
                <a:sym typeface="Times New Roman"/>
              </a:rPr>
            </a:br>
            <a:r>
              <a:rPr lang="en-US" sz="2400">
                <a:solidFill>
                  <a:srgbClr val="0033CC"/>
                </a:solidFill>
                <a:latin typeface="Times New Roman"/>
                <a:ea typeface="Times New Roman"/>
                <a:cs typeface="Times New Roman"/>
                <a:sym typeface="Times New Roman"/>
              </a:rPr>
              <a:t>Efficiency</a:t>
            </a:r>
            <a:br>
              <a:rPr lang="en-US" sz="2400">
                <a:solidFill>
                  <a:srgbClr val="0033CC"/>
                </a:solidFill>
                <a:latin typeface="Times New Roman"/>
                <a:ea typeface="Times New Roman"/>
                <a:cs typeface="Times New Roman"/>
                <a:sym typeface="Times New Roman"/>
              </a:rPr>
            </a:br>
            <a:r>
              <a:rPr lang="en-US" sz="2400">
                <a:solidFill>
                  <a:srgbClr val="0033CC"/>
                </a:solidFill>
                <a:latin typeface="Times New Roman"/>
                <a:ea typeface="Times New Roman"/>
                <a:cs typeface="Times New Roman"/>
                <a:sym typeface="Times New Roman"/>
              </a:rPr>
              <a:t>Delay</a:t>
            </a:r>
            <a:endParaRPr/>
          </a:p>
          <a:p>
            <a:pPr marL="0" marR="0" lvl="0" indent="0" algn="l" rtl="0">
              <a:spcBef>
                <a:spcPct val="0"/>
              </a:spcBef>
              <a:spcAft>
                <a:spcPct val="0"/>
              </a:spcAft>
              <a:buClr>
                <a:schemeClr val="dk1"/>
              </a:buClr>
              <a:buSzPts val="2808"/>
              <a:buFont typeface="Noto Sans Symbols"/>
              <a:buNone/>
            </a:pPr>
            <a:r>
              <a:rPr lang="en-US" sz="2400">
                <a:solidFill>
                  <a:srgbClr val="0033CC"/>
                </a:solidFill>
                <a:latin typeface="Times New Roman"/>
                <a:ea typeface="Times New Roman"/>
                <a:cs typeface="Times New Roman"/>
                <a:sym typeface="Times New Roman"/>
              </a:rPr>
              <a:t>Datagram Networks in the Internet</a:t>
            </a:r>
            <a:endParaRPr/>
          </a:p>
        </p:txBody>
      </p:sp>
      <p:sp>
        <p:nvSpPr>
          <p:cNvPr id="608" name="Google Shape;608;p40"/>
          <p:cNvSpPr txBox="1"/>
          <p:nvPr/>
        </p:nvSpPr>
        <p:spPr>
          <a:xfrm>
            <a:off x="340936" y="4279901"/>
            <a:ext cx="4773165" cy="52322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800" i="1" u="sng">
                <a:solidFill>
                  <a:schemeClr val="hlink"/>
                </a:solidFill>
                <a:latin typeface="Times New Roman"/>
                <a:ea typeface="Times New Roman"/>
                <a:cs typeface="Times New Roman"/>
                <a:sym typeface="Times New Roman"/>
              </a:rPr>
              <a:t>Topics discussed in this section:</a:t>
            </a:r>
            <a:endParaRPr/>
          </a:p>
        </p:txBody>
      </p:sp>
    </p:spTree>
  </p:cSld>
  <p:clrMapOvr>
    <a:masterClrMapping/>
  </p:clrMapOvr>
  <p:transition/>
  <p:timing/>
</p:sld>
</file>

<file path=ppt/slides/slide11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13"/>
        <p:cNvGrpSpPr/>
        <p:nvPr/>
      </p:nvGrpSpPr>
      <p:grpSpPr>
        <a:xfrm>
          <a:off x="0" y="0"/>
          <a:ext cx="0" cy="0"/>
        </a:xfrm>
      </p:grpSpPr>
      <p:sp>
        <p:nvSpPr>
          <p:cNvPr id="614" name="Google Shape;614;p41"/>
          <p:cNvSpPr/>
          <p:nvPr/>
        </p:nvSpPr>
        <p:spPr>
          <a:xfrm>
            <a:off x="488951" y="107951"/>
            <a:ext cx="58420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15" name="Google Shape;615;p41"/>
          <p:cNvSpPr/>
          <p:nvPr/>
        </p:nvSpPr>
        <p:spPr>
          <a:xfrm>
            <a:off x="999067" y="107951"/>
            <a:ext cx="438151"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16" name="Google Shape;616;p41"/>
          <p:cNvSpPr/>
          <p:nvPr/>
        </p:nvSpPr>
        <p:spPr>
          <a:xfrm>
            <a:off x="654052" y="530226"/>
            <a:ext cx="563033"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17" name="Google Shape;617;p41"/>
          <p:cNvSpPr/>
          <p:nvPr/>
        </p:nvSpPr>
        <p:spPr>
          <a:xfrm>
            <a:off x="1147233" y="530226"/>
            <a:ext cx="491067"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18" name="Google Shape;618;p41"/>
          <p:cNvSpPr/>
          <p:nvPr/>
        </p:nvSpPr>
        <p:spPr>
          <a:xfrm>
            <a:off x="101600" y="457201"/>
            <a:ext cx="747184"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19" name="Google Shape;619;p41"/>
          <p:cNvSpPr/>
          <p:nvPr/>
        </p:nvSpPr>
        <p:spPr>
          <a:xfrm>
            <a:off x="948267" y="1"/>
            <a:ext cx="42333"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20" name="Google Shape;620;p41"/>
          <p:cNvSpPr/>
          <p:nvPr/>
        </p:nvSpPr>
        <p:spPr>
          <a:xfrm>
            <a:off x="590551" y="533400"/>
            <a:ext cx="10968567"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621" name="Google Shape;621;p41"/>
          <p:cNvCxnSpPr/>
          <p:nvPr/>
        </p:nvCxnSpPr>
        <p:spPr>
          <a:xfrm>
            <a:off x="609600" y="2667000"/>
            <a:ext cx="10871200" cy="0"/>
          </a:xfrm>
          <a:prstGeom prst="straightConnector1">
            <a:avLst/>
          </a:prstGeom>
          <a:noFill/>
          <a:ln w="76200" cap="flat" cmpd="sng">
            <a:solidFill>
              <a:srgbClr val="009900"/>
            </a:solidFill>
            <a:prstDash val="solid"/>
            <a:round/>
            <a:headEnd type="none" w="med" len="med"/>
            <a:tailEnd type="none" w="med" len="med"/>
          </a:ln>
        </p:spPr>
      </p:cxnSp>
      <p:cxnSp>
        <p:nvCxnSpPr>
          <p:cNvPr id="622" name="Google Shape;622;p41"/>
          <p:cNvCxnSpPr/>
          <p:nvPr/>
        </p:nvCxnSpPr>
        <p:spPr>
          <a:xfrm>
            <a:off x="611717" y="4419600"/>
            <a:ext cx="10871200" cy="0"/>
          </a:xfrm>
          <a:prstGeom prst="straightConnector1">
            <a:avLst/>
          </a:prstGeom>
          <a:noFill/>
          <a:ln w="76200" cap="flat" cmpd="sng">
            <a:solidFill>
              <a:srgbClr val="009900"/>
            </a:solidFill>
            <a:prstDash val="solid"/>
            <a:round/>
            <a:headEnd type="none" w="med" len="med"/>
            <a:tailEnd type="none" w="med" len="med"/>
          </a:ln>
        </p:spPr>
      </p:cxnSp>
      <p:sp>
        <p:nvSpPr>
          <p:cNvPr id="623" name="Google Shape;623;p41"/>
          <p:cNvSpPr/>
          <p:nvPr/>
        </p:nvSpPr>
        <p:spPr>
          <a:xfrm>
            <a:off x="660400" y="2759076"/>
            <a:ext cx="10769600" cy="923330"/>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1800">
                <a:solidFill>
                  <a:schemeClr val="dk1"/>
                </a:solidFill>
                <a:latin typeface="Calibri"/>
                <a:ea typeface="Calibri"/>
                <a:cs typeface="Calibri"/>
                <a:sym typeface="Calibri"/>
              </a:rPr>
              <a:t>In a packet-switched network, there </a:t>
            </a:r>
            <a:br>
              <a:rPr lang="en-US" sz="1800">
                <a:solidFill>
                  <a:schemeClr val="dk1"/>
                </a:solidFill>
                <a:latin typeface="Calibri"/>
                <a:ea typeface="Calibri"/>
                <a:cs typeface="Calibri"/>
                <a:sym typeface="Calibri"/>
              </a:rPr>
            </a:br>
            <a:r>
              <a:rPr lang="en-US" sz="1800">
                <a:solidFill>
                  <a:schemeClr val="dk1"/>
                </a:solidFill>
                <a:latin typeface="Calibri"/>
                <a:ea typeface="Calibri"/>
                <a:cs typeface="Calibri"/>
                <a:sym typeface="Calibri"/>
              </a:rPr>
              <a:t>is no resource reservation;</a:t>
            </a:r>
            <a:endParaRPr/>
          </a:p>
          <a:p>
            <a:pPr marL="0" marR="0" lvl="0" indent="0" algn="ctr" rtl="0">
              <a:spcBef>
                <a:spcPct val="0"/>
              </a:spcBef>
              <a:spcAft>
                <a:spcPct val="0"/>
              </a:spcAft>
              <a:buNone/>
            </a:pPr>
            <a:r>
              <a:rPr lang="en-US" sz="1800">
                <a:solidFill>
                  <a:schemeClr val="dk1"/>
                </a:solidFill>
                <a:latin typeface="Calibri"/>
                <a:ea typeface="Calibri"/>
                <a:cs typeface="Calibri"/>
                <a:sym typeface="Calibri"/>
              </a:rPr>
              <a:t>resources are allocated on demand.</a:t>
            </a:r>
            <a:endParaRPr/>
          </a:p>
        </p:txBody>
      </p:sp>
      <p:grpSp>
        <p:nvGrpSpPr>
          <p:cNvPr id="624" name="Google Shape;624;p41"/>
          <p:cNvGrpSpPr/>
          <p:nvPr/>
        </p:nvGrpSpPr>
        <p:grpSpPr>
          <a:xfrm>
            <a:off x="609600" y="1981200"/>
            <a:ext cx="1524000" cy="566738"/>
            <a:chOff x="1200" y="1248"/>
            <a:chExt cx="720" cy="357"/>
          </a:xfrm>
        </p:grpSpPr>
        <p:pic>
          <p:nvPicPr>
            <p:cNvPr id="625" name="Google Shape;625;p41"/>
            <p:cNvPicPr preferRelativeResize="0"/>
            <p:nvPr/>
          </p:nvPicPr>
          <p:blipFill>
            <a:blip r:embed="rId3">
              <a:alphaModFix/>
            </a:blip>
            <a:stretch>
              <a:fillRect/>
            </a:stretch>
          </p:blipFill>
          <p:spPr>
            <a:xfrm>
              <a:off x="1200" y="1248"/>
              <a:ext cx="720" cy="357"/>
            </a:xfrm>
            <a:prstGeom prst="rect">
              <a:avLst/>
            </a:prstGeom>
            <a:noFill/>
            <a:ln>
              <a:noFill/>
            </a:ln>
          </p:spPr>
        </p:pic>
        <p:sp>
          <p:nvSpPr>
            <p:cNvPr id="626" name="Google Shape;626;p41"/>
            <p:cNvSpPr txBox="1"/>
            <p:nvPr/>
          </p:nvSpPr>
          <p:spPr>
            <a:xfrm>
              <a:off x="1284" y="1248"/>
              <a:ext cx="407" cy="33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11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31"/>
        <p:cNvGrpSpPr/>
        <p:nvPr/>
      </p:nvGrpSpPr>
      <p:grpSpPr>
        <a:xfrm>
          <a:off x="0" y="0"/>
          <a:ext cx="0" cy="0"/>
        </a:xfrm>
      </p:grpSpPr>
      <p:cxnSp>
        <p:nvCxnSpPr>
          <p:cNvPr id="632" name="Google Shape;632;p42"/>
          <p:cNvCxnSpPr/>
          <p:nvPr/>
        </p:nvCxnSpPr>
        <p:spPr>
          <a:xfrm>
            <a:off x="203200" y="152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633" name="Google Shape;633;p42"/>
          <p:cNvCxnSpPr/>
          <p:nvPr/>
        </p:nvCxnSpPr>
        <p:spPr>
          <a:xfrm>
            <a:off x="203200" y="990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634" name="Google Shape;634;p42"/>
          <p:cNvSpPr txBox="1"/>
          <p:nvPr/>
        </p:nvSpPr>
        <p:spPr>
          <a:xfrm>
            <a:off x="1029856" y="547254"/>
            <a:ext cx="6649238" cy="400069"/>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000" i="1">
                <a:solidFill>
                  <a:schemeClr val="dk1"/>
                </a:solidFill>
                <a:latin typeface="Times New Roman"/>
                <a:ea typeface="Times New Roman"/>
                <a:cs typeface="Times New Roman"/>
                <a:sym typeface="Times New Roman"/>
              </a:rPr>
              <a:t>A datagram network with four switches (routers) [1]</a:t>
            </a:r>
            <a:endParaRPr/>
          </a:p>
        </p:txBody>
      </p:sp>
      <p:cxnSp>
        <p:nvCxnSpPr>
          <p:cNvPr id="635" name="Google Shape;635;p42"/>
          <p:cNvCxnSpPr/>
          <p:nvPr/>
        </p:nvCxnSpPr>
        <p:spPr>
          <a:xfrm>
            <a:off x="203200" y="63246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636" name="Google Shape;636;p42"/>
          <p:cNvPicPr preferRelativeResize="0"/>
          <p:nvPr/>
        </p:nvPicPr>
        <p:blipFill>
          <a:blip r:embed="rId3">
            <a:alphaModFix/>
          </a:blip>
          <a:stretch>
            <a:fillRect/>
          </a:stretch>
        </p:blipFill>
        <p:spPr>
          <a:xfrm>
            <a:off x="385234" y="2020888"/>
            <a:ext cx="11298767" cy="3008312"/>
          </a:xfrm>
          <a:prstGeom prst="rect">
            <a:avLst/>
          </a:prstGeom>
          <a:noFill/>
          <a:ln>
            <a:noFill/>
          </a:ln>
        </p:spPr>
      </p:pic>
    </p:spTree>
  </p:cSld>
  <p:clrMapOvr>
    <a:masterClrMapping/>
  </p:clrMapOvr>
  <p:transition/>
  <p:timing/>
</p:sld>
</file>

<file path=ppt/slides/slide1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49"/>
        <p:cNvGrpSpPr/>
        <p:nvPr/>
      </p:nvGrpSpPr>
      <p:grpSpPr>
        <a:xfrm>
          <a:off x="0" y="0"/>
          <a:ext cx="0" cy="0"/>
        </a:xfrm>
      </p:grpSpPr>
      <p:cxnSp>
        <p:nvCxnSpPr>
          <p:cNvPr id="350" name="Google Shape;350;p14"/>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351" name="Google Shape;351;p14"/>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352" name="Google Shape;352;p14"/>
          <p:cNvSpPr txBox="1"/>
          <p:nvPr/>
        </p:nvSpPr>
        <p:spPr>
          <a:xfrm>
            <a:off x="1828800" y="228600"/>
            <a:ext cx="6700838" cy="76200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i="0">
                <a:solidFill>
                  <a:schemeClr val="folHlink"/>
                </a:solidFill>
                <a:latin typeface="Times New Roman"/>
                <a:ea typeface="Times New Roman"/>
                <a:cs typeface="Times New Roman"/>
                <a:sym typeface="Times New Roman"/>
              </a:rPr>
              <a:t>Figure 3.4  </a:t>
            </a:r>
            <a:r>
              <a:rPr lang="en-US" sz="2000" b="1" i="1">
                <a:solidFill>
                  <a:schemeClr val="dk1"/>
                </a:solidFill>
                <a:latin typeface="Times New Roman"/>
                <a:ea typeface="Times New Roman"/>
                <a:cs typeface="Times New Roman"/>
                <a:sym typeface="Times New Roman"/>
              </a:rPr>
              <a:t>Two signals with the same amplitude and phase,</a:t>
            </a:r>
            <a:br>
              <a:rPr lang="en-US" sz="2000" b="1" i="1">
                <a:solidFill>
                  <a:schemeClr val="dk1"/>
                </a:solidFill>
                <a:latin typeface="Times New Roman"/>
                <a:ea typeface="Times New Roman"/>
                <a:cs typeface="Times New Roman"/>
                <a:sym typeface="Times New Roman"/>
              </a:rPr>
            </a:br>
            <a:r>
              <a:rPr lang="en-US" sz="2000" b="1" i="1">
                <a:solidFill>
                  <a:schemeClr val="dk1"/>
                </a:solidFill>
                <a:latin typeface="Times New Roman"/>
                <a:ea typeface="Times New Roman"/>
                <a:cs typeface="Times New Roman"/>
                <a:sym typeface="Times New Roman"/>
              </a:rPr>
              <a:t>                        but different frequencies [1]</a:t>
            </a:r>
            <a:endParaRPr/>
          </a:p>
        </p:txBody>
      </p:sp>
      <p:cxnSp>
        <p:nvCxnSpPr>
          <p:cNvPr id="353" name="Google Shape;353;p14"/>
          <p:cNvCxnSpPr/>
          <p:nvPr/>
        </p:nvCxnSpPr>
        <p:spPr>
          <a:xfrm>
            <a:off x="1676400" y="63246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354" name="Google Shape;354;p14"/>
          <p:cNvPicPr preferRelativeResize="0"/>
          <p:nvPr/>
        </p:nvPicPr>
        <p:blipFill>
          <a:blip r:embed="rId3">
            <a:alphaModFix/>
          </a:blip>
          <a:stretch>
            <a:fillRect/>
          </a:stretch>
        </p:blipFill>
        <p:spPr>
          <a:xfrm>
            <a:off x="3409950" y="1066801"/>
            <a:ext cx="5429250" cy="5172075"/>
          </a:xfrm>
          <a:prstGeom prst="rect">
            <a:avLst/>
          </a:prstGeom>
          <a:noFill/>
          <a:ln>
            <a:noFill/>
          </a:ln>
        </p:spPr>
      </p:pic>
    </p:spTree>
  </p:cSld>
  <p:clrMapOvr>
    <a:masterClrMapping/>
  </p:clrMapOvr>
  <p:transition/>
  <p:timing/>
</p:sld>
</file>

<file path=ppt/slides/slide12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41"/>
        <p:cNvGrpSpPr/>
        <p:nvPr/>
      </p:nvGrpSpPr>
      <p:grpSpPr>
        <a:xfrm>
          <a:off x="0" y="0"/>
          <a:ext cx="0" cy="0"/>
        </a:xfrm>
      </p:grpSpPr>
      <p:cxnSp>
        <p:nvCxnSpPr>
          <p:cNvPr id="642" name="Google Shape;642;p43"/>
          <p:cNvCxnSpPr/>
          <p:nvPr/>
        </p:nvCxnSpPr>
        <p:spPr>
          <a:xfrm>
            <a:off x="203200" y="152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643" name="Google Shape;643;p43"/>
          <p:cNvCxnSpPr/>
          <p:nvPr/>
        </p:nvCxnSpPr>
        <p:spPr>
          <a:xfrm>
            <a:off x="203200" y="990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644" name="Google Shape;644;p43"/>
          <p:cNvSpPr txBox="1"/>
          <p:nvPr/>
        </p:nvSpPr>
        <p:spPr>
          <a:xfrm>
            <a:off x="406401" y="381000"/>
            <a:ext cx="5285421" cy="46166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a:solidFill>
                  <a:schemeClr val="folHlink"/>
                </a:solidFill>
                <a:latin typeface="Times New Roman"/>
                <a:ea typeface="Times New Roman"/>
                <a:cs typeface="Times New Roman"/>
                <a:sym typeface="Times New Roman"/>
              </a:rPr>
              <a:t>                 </a:t>
            </a:r>
            <a:r>
              <a:rPr lang="en-US" sz="2000" i="1">
                <a:solidFill>
                  <a:schemeClr val="dk1"/>
                </a:solidFill>
                <a:latin typeface="Times New Roman"/>
                <a:ea typeface="Times New Roman"/>
                <a:cs typeface="Times New Roman"/>
                <a:sym typeface="Times New Roman"/>
              </a:rPr>
              <a:t>Routing table in a datagram network</a:t>
            </a:r>
            <a:endParaRPr/>
          </a:p>
        </p:txBody>
      </p:sp>
      <p:cxnSp>
        <p:nvCxnSpPr>
          <p:cNvPr id="645" name="Google Shape;645;p43"/>
          <p:cNvCxnSpPr/>
          <p:nvPr/>
        </p:nvCxnSpPr>
        <p:spPr>
          <a:xfrm>
            <a:off x="203200" y="63246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646" name="Google Shape;646;p43"/>
          <p:cNvPicPr preferRelativeResize="0"/>
          <p:nvPr/>
        </p:nvPicPr>
        <p:blipFill>
          <a:blip r:embed="rId3">
            <a:alphaModFix/>
          </a:blip>
          <a:stretch>
            <a:fillRect/>
          </a:stretch>
        </p:blipFill>
        <p:spPr>
          <a:xfrm>
            <a:off x="4076701" y="1497014"/>
            <a:ext cx="3644900" cy="4446587"/>
          </a:xfrm>
          <a:prstGeom prst="rect">
            <a:avLst/>
          </a:prstGeom>
          <a:noFill/>
          <a:ln>
            <a:noFill/>
          </a:ln>
        </p:spPr>
      </p:pic>
    </p:spTree>
  </p:cSld>
  <p:clrMapOvr>
    <a:masterClrMapping/>
  </p:clrMapOvr>
  <p:transition/>
  <p:timing/>
</p:sld>
</file>

<file path=ppt/slides/slide12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51"/>
        <p:cNvGrpSpPr/>
        <p:nvPr/>
      </p:nvGrpSpPr>
      <p:grpSpPr>
        <a:xfrm>
          <a:off x="0" y="0"/>
          <a:ext cx="0" cy="0"/>
        </a:xfrm>
      </p:grpSpPr>
      <p:sp>
        <p:nvSpPr>
          <p:cNvPr id="652" name="Google Shape;652;p44"/>
          <p:cNvSpPr/>
          <p:nvPr/>
        </p:nvSpPr>
        <p:spPr>
          <a:xfrm>
            <a:off x="488951" y="107951"/>
            <a:ext cx="58420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53" name="Google Shape;653;p44"/>
          <p:cNvSpPr/>
          <p:nvPr/>
        </p:nvSpPr>
        <p:spPr>
          <a:xfrm>
            <a:off x="999067" y="107951"/>
            <a:ext cx="438151"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54" name="Google Shape;654;p44"/>
          <p:cNvSpPr/>
          <p:nvPr/>
        </p:nvSpPr>
        <p:spPr>
          <a:xfrm>
            <a:off x="654052" y="530226"/>
            <a:ext cx="563033"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55" name="Google Shape;655;p44"/>
          <p:cNvSpPr/>
          <p:nvPr/>
        </p:nvSpPr>
        <p:spPr>
          <a:xfrm>
            <a:off x="1147233" y="530226"/>
            <a:ext cx="491067"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56" name="Google Shape;656;p44"/>
          <p:cNvSpPr/>
          <p:nvPr/>
        </p:nvSpPr>
        <p:spPr>
          <a:xfrm>
            <a:off x="101600" y="457201"/>
            <a:ext cx="747184"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57" name="Google Shape;657;p44"/>
          <p:cNvSpPr/>
          <p:nvPr/>
        </p:nvSpPr>
        <p:spPr>
          <a:xfrm>
            <a:off x="948267" y="1"/>
            <a:ext cx="42333"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58" name="Google Shape;658;p44"/>
          <p:cNvSpPr/>
          <p:nvPr/>
        </p:nvSpPr>
        <p:spPr>
          <a:xfrm>
            <a:off x="590551" y="533400"/>
            <a:ext cx="10968567"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659" name="Google Shape;659;p44"/>
          <p:cNvCxnSpPr/>
          <p:nvPr/>
        </p:nvCxnSpPr>
        <p:spPr>
          <a:xfrm>
            <a:off x="609600" y="2667000"/>
            <a:ext cx="10871200" cy="0"/>
          </a:xfrm>
          <a:prstGeom prst="straightConnector1">
            <a:avLst/>
          </a:prstGeom>
          <a:noFill/>
          <a:ln w="76200" cap="flat" cmpd="sng">
            <a:solidFill>
              <a:srgbClr val="009900"/>
            </a:solidFill>
            <a:prstDash val="solid"/>
            <a:round/>
            <a:headEnd type="none" w="med" len="med"/>
            <a:tailEnd type="none" w="med" len="med"/>
          </a:ln>
        </p:spPr>
      </p:cxnSp>
      <p:cxnSp>
        <p:nvCxnSpPr>
          <p:cNvPr id="660" name="Google Shape;660;p44"/>
          <p:cNvCxnSpPr/>
          <p:nvPr/>
        </p:nvCxnSpPr>
        <p:spPr>
          <a:xfrm>
            <a:off x="611717" y="4419600"/>
            <a:ext cx="10871200" cy="0"/>
          </a:xfrm>
          <a:prstGeom prst="straightConnector1">
            <a:avLst/>
          </a:prstGeom>
          <a:noFill/>
          <a:ln w="76200" cap="flat" cmpd="sng">
            <a:solidFill>
              <a:srgbClr val="009900"/>
            </a:solidFill>
            <a:prstDash val="solid"/>
            <a:round/>
            <a:headEnd type="none" w="med" len="med"/>
            <a:tailEnd type="none" w="med" len="med"/>
          </a:ln>
        </p:spPr>
      </p:cxnSp>
      <p:sp>
        <p:nvSpPr>
          <p:cNvPr id="661" name="Google Shape;661;p44"/>
          <p:cNvSpPr/>
          <p:nvPr/>
        </p:nvSpPr>
        <p:spPr>
          <a:xfrm>
            <a:off x="660400" y="2759076"/>
            <a:ext cx="10769600" cy="369332"/>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1800">
                <a:solidFill>
                  <a:schemeClr val="dk1"/>
                </a:solidFill>
                <a:latin typeface="Calibri"/>
                <a:ea typeface="Calibri"/>
                <a:cs typeface="Calibri"/>
                <a:sym typeface="Calibri"/>
              </a:rPr>
              <a:t>A switch in a datagram network uses a routing table that is based on the destination address.</a:t>
            </a:r>
            <a:endParaRPr/>
          </a:p>
        </p:txBody>
      </p:sp>
      <p:grpSp>
        <p:nvGrpSpPr>
          <p:cNvPr id="662" name="Google Shape;662;p44"/>
          <p:cNvGrpSpPr/>
          <p:nvPr/>
        </p:nvGrpSpPr>
        <p:grpSpPr>
          <a:xfrm>
            <a:off x="609600" y="1981200"/>
            <a:ext cx="1524000" cy="566738"/>
            <a:chOff x="1200" y="1248"/>
            <a:chExt cx="720" cy="357"/>
          </a:xfrm>
        </p:grpSpPr>
        <p:pic>
          <p:nvPicPr>
            <p:cNvPr id="663" name="Google Shape;663;p44"/>
            <p:cNvPicPr preferRelativeResize="0"/>
            <p:nvPr/>
          </p:nvPicPr>
          <p:blipFill>
            <a:blip r:embed="rId3">
              <a:alphaModFix/>
            </a:blip>
            <a:stretch>
              <a:fillRect/>
            </a:stretch>
          </p:blipFill>
          <p:spPr>
            <a:xfrm>
              <a:off x="1200" y="1248"/>
              <a:ext cx="720" cy="357"/>
            </a:xfrm>
            <a:prstGeom prst="rect">
              <a:avLst/>
            </a:prstGeom>
            <a:noFill/>
            <a:ln>
              <a:noFill/>
            </a:ln>
          </p:spPr>
        </p:pic>
        <p:sp>
          <p:nvSpPr>
            <p:cNvPr id="664" name="Google Shape;664;p44"/>
            <p:cNvSpPr txBox="1"/>
            <p:nvPr/>
          </p:nvSpPr>
          <p:spPr>
            <a:xfrm>
              <a:off x="1284" y="1248"/>
              <a:ext cx="407" cy="33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12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69"/>
        <p:cNvGrpSpPr/>
        <p:nvPr/>
      </p:nvGrpSpPr>
      <p:grpSpPr>
        <a:xfrm>
          <a:off x="0" y="0"/>
          <a:ext cx="0" cy="0"/>
        </a:xfrm>
      </p:grpSpPr>
      <p:cxnSp>
        <p:nvCxnSpPr>
          <p:cNvPr id="670" name="Google Shape;670;p45"/>
          <p:cNvCxnSpPr/>
          <p:nvPr/>
        </p:nvCxnSpPr>
        <p:spPr>
          <a:xfrm>
            <a:off x="609600" y="2667000"/>
            <a:ext cx="10871200" cy="0"/>
          </a:xfrm>
          <a:prstGeom prst="straightConnector1">
            <a:avLst/>
          </a:prstGeom>
          <a:noFill/>
          <a:ln w="76200" cap="flat" cmpd="sng">
            <a:solidFill>
              <a:srgbClr val="009900"/>
            </a:solidFill>
            <a:prstDash val="solid"/>
            <a:round/>
            <a:headEnd type="none" w="med" len="med"/>
            <a:tailEnd type="none" w="med" len="med"/>
          </a:ln>
        </p:spPr>
      </p:cxnSp>
      <p:cxnSp>
        <p:nvCxnSpPr>
          <p:cNvPr id="671" name="Google Shape;671;p45"/>
          <p:cNvCxnSpPr/>
          <p:nvPr/>
        </p:nvCxnSpPr>
        <p:spPr>
          <a:xfrm>
            <a:off x="611717" y="4876800"/>
            <a:ext cx="10871200" cy="0"/>
          </a:xfrm>
          <a:prstGeom prst="straightConnector1">
            <a:avLst/>
          </a:prstGeom>
          <a:noFill/>
          <a:ln w="76200" cap="flat" cmpd="sng">
            <a:solidFill>
              <a:srgbClr val="009900"/>
            </a:solidFill>
            <a:prstDash val="solid"/>
            <a:round/>
            <a:headEnd type="none" w="med" len="med"/>
            <a:tailEnd type="none" w="med" len="med"/>
          </a:ln>
        </p:spPr>
      </p:cxnSp>
      <p:sp>
        <p:nvSpPr>
          <p:cNvPr id="672" name="Google Shape;672;p45"/>
          <p:cNvSpPr/>
          <p:nvPr/>
        </p:nvSpPr>
        <p:spPr>
          <a:xfrm>
            <a:off x="660400" y="2759075"/>
            <a:ext cx="10769600" cy="646331"/>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1800">
                <a:solidFill>
                  <a:schemeClr val="dk1"/>
                </a:solidFill>
                <a:latin typeface="Calibri"/>
                <a:ea typeface="Calibri"/>
                <a:cs typeface="Calibri"/>
                <a:sym typeface="Calibri"/>
              </a:rPr>
              <a:t>The destination address in the header of a packet in a datagram network</a:t>
            </a:r>
            <a:endParaRPr/>
          </a:p>
          <a:p>
            <a:pPr marL="0" marR="0" lvl="0" indent="0" algn="ctr" rtl="0">
              <a:spcBef>
                <a:spcPct val="0"/>
              </a:spcBef>
              <a:spcAft>
                <a:spcPct val="0"/>
              </a:spcAft>
              <a:buNone/>
            </a:pPr>
            <a:r>
              <a:rPr lang="en-US" sz="1800">
                <a:solidFill>
                  <a:schemeClr val="dk1"/>
                </a:solidFill>
                <a:latin typeface="Calibri"/>
                <a:ea typeface="Calibri"/>
                <a:cs typeface="Calibri"/>
                <a:sym typeface="Calibri"/>
              </a:rPr>
              <a:t>remains the same during the entire journey of the packet.</a:t>
            </a:r>
            <a:endParaRPr/>
          </a:p>
        </p:txBody>
      </p:sp>
      <p:grpSp>
        <p:nvGrpSpPr>
          <p:cNvPr id="673" name="Google Shape;673;p45"/>
          <p:cNvGrpSpPr/>
          <p:nvPr/>
        </p:nvGrpSpPr>
        <p:grpSpPr>
          <a:xfrm>
            <a:off x="609600" y="1981200"/>
            <a:ext cx="1524000" cy="566738"/>
            <a:chOff x="1200" y="1248"/>
            <a:chExt cx="720" cy="357"/>
          </a:xfrm>
        </p:grpSpPr>
        <p:pic>
          <p:nvPicPr>
            <p:cNvPr id="674" name="Google Shape;674;p45"/>
            <p:cNvPicPr preferRelativeResize="0"/>
            <p:nvPr/>
          </p:nvPicPr>
          <p:blipFill>
            <a:blip r:embed="rId3">
              <a:alphaModFix/>
            </a:blip>
            <a:stretch>
              <a:fillRect/>
            </a:stretch>
          </p:blipFill>
          <p:spPr>
            <a:xfrm>
              <a:off x="1200" y="1248"/>
              <a:ext cx="720" cy="357"/>
            </a:xfrm>
            <a:prstGeom prst="rect">
              <a:avLst/>
            </a:prstGeom>
            <a:noFill/>
            <a:ln>
              <a:noFill/>
            </a:ln>
          </p:spPr>
        </p:pic>
        <p:sp>
          <p:nvSpPr>
            <p:cNvPr id="675" name="Google Shape;675;p45"/>
            <p:cNvSpPr txBox="1"/>
            <p:nvPr/>
          </p:nvSpPr>
          <p:spPr>
            <a:xfrm>
              <a:off x="1284" y="1248"/>
              <a:ext cx="407" cy="33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12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80"/>
        <p:cNvGrpSpPr/>
        <p:nvPr/>
      </p:nvGrpSpPr>
      <p:grpSpPr>
        <a:xfrm>
          <a:off x="0" y="0"/>
          <a:ext cx="0" cy="0"/>
        </a:xfrm>
      </p:grpSpPr>
      <p:cxnSp>
        <p:nvCxnSpPr>
          <p:cNvPr id="681" name="Google Shape;681;p46"/>
          <p:cNvCxnSpPr/>
          <p:nvPr/>
        </p:nvCxnSpPr>
        <p:spPr>
          <a:xfrm>
            <a:off x="203200" y="152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682" name="Google Shape;682;p46"/>
          <p:cNvCxnSpPr/>
          <p:nvPr/>
        </p:nvCxnSpPr>
        <p:spPr>
          <a:xfrm>
            <a:off x="203200" y="990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683" name="Google Shape;683;p46"/>
          <p:cNvSpPr txBox="1"/>
          <p:nvPr/>
        </p:nvSpPr>
        <p:spPr>
          <a:xfrm>
            <a:off x="1099127" y="366864"/>
            <a:ext cx="4209991" cy="400069"/>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000" i="1">
                <a:solidFill>
                  <a:schemeClr val="dk1"/>
                </a:solidFill>
                <a:latin typeface="Times New Roman"/>
                <a:ea typeface="Times New Roman"/>
                <a:cs typeface="Times New Roman"/>
                <a:sym typeface="Times New Roman"/>
              </a:rPr>
              <a:t>Delay in a datagram network [1]</a:t>
            </a:r>
            <a:endParaRPr/>
          </a:p>
        </p:txBody>
      </p:sp>
      <p:cxnSp>
        <p:nvCxnSpPr>
          <p:cNvPr id="684" name="Google Shape;684;p46"/>
          <p:cNvCxnSpPr/>
          <p:nvPr/>
        </p:nvCxnSpPr>
        <p:spPr>
          <a:xfrm>
            <a:off x="203200" y="63246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685" name="Google Shape;685;p46"/>
          <p:cNvPicPr preferRelativeResize="0"/>
          <p:nvPr/>
        </p:nvPicPr>
        <p:blipFill>
          <a:blip r:embed="rId3">
            <a:alphaModFix/>
          </a:blip>
          <a:stretch>
            <a:fillRect/>
          </a:stretch>
        </p:blipFill>
        <p:spPr>
          <a:xfrm>
            <a:off x="685800" y="2043113"/>
            <a:ext cx="10896600" cy="3367087"/>
          </a:xfrm>
          <a:prstGeom prst="rect">
            <a:avLst/>
          </a:prstGeom>
          <a:noFill/>
          <a:ln>
            <a:noFill/>
          </a:ln>
        </p:spPr>
      </p:pic>
    </p:spTree>
  </p:cSld>
  <p:clrMapOvr>
    <a:masterClrMapping/>
  </p:clrMapOvr>
  <p:transition/>
  <p:timing/>
</p:sld>
</file>

<file path=ppt/slides/slide12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90"/>
        <p:cNvGrpSpPr/>
        <p:nvPr/>
      </p:nvGrpSpPr>
      <p:grpSpPr>
        <a:xfrm>
          <a:off x="0" y="0"/>
          <a:ext cx="0" cy="0"/>
        </a:xfrm>
      </p:grpSpPr>
      <p:sp>
        <p:nvSpPr>
          <p:cNvPr id="691" name="Google Shape;691;p47"/>
          <p:cNvSpPr/>
          <p:nvPr/>
        </p:nvSpPr>
        <p:spPr>
          <a:xfrm>
            <a:off x="488951" y="107951"/>
            <a:ext cx="58420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92" name="Google Shape;692;p47"/>
          <p:cNvSpPr/>
          <p:nvPr/>
        </p:nvSpPr>
        <p:spPr>
          <a:xfrm>
            <a:off x="999067" y="107951"/>
            <a:ext cx="438151"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93" name="Google Shape;693;p47"/>
          <p:cNvSpPr/>
          <p:nvPr/>
        </p:nvSpPr>
        <p:spPr>
          <a:xfrm>
            <a:off x="654052" y="530226"/>
            <a:ext cx="563033"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94" name="Google Shape;694;p47"/>
          <p:cNvSpPr/>
          <p:nvPr/>
        </p:nvSpPr>
        <p:spPr>
          <a:xfrm>
            <a:off x="1147233" y="530226"/>
            <a:ext cx="491067"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95" name="Google Shape;695;p47"/>
          <p:cNvSpPr/>
          <p:nvPr/>
        </p:nvSpPr>
        <p:spPr>
          <a:xfrm>
            <a:off x="101600" y="457201"/>
            <a:ext cx="747184"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96" name="Google Shape;696;p47"/>
          <p:cNvSpPr/>
          <p:nvPr/>
        </p:nvSpPr>
        <p:spPr>
          <a:xfrm>
            <a:off x="948267" y="1"/>
            <a:ext cx="42333"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97" name="Google Shape;697;p47"/>
          <p:cNvSpPr/>
          <p:nvPr/>
        </p:nvSpPr>
        <p:spPr>
          <a:xfrm>
            <a:off x="590551" y="533400"/>
            <a:ext cx="10968567"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698" name="Google Shape;698;p47"/>
          <p:cNvCxnSpPr/>
          <p:nvPr/>
        </p:nvCxnSpPr>
        <p:spPr>
          <a:xfrm>
            <a:off x="609600" y="2667000"/>
            <a:ext cx="10871200" cy="0"/>
          </a:xfrm>
          <a:prstGeom prst="straightConnector1">
            <a:avLst/>
          </a:prstGeom>
          <a:noFill/>
          <a:ln w="76200" cap="flat" cmpd="sng">
            <a:solidFill>
              <a:srgbClr val="009900"/>
            </a:solidFill>
            <a:prstDash val="solid"/>
            <a:round/>
            <a:headEnd type="none" w="med" len="med"/>
            <a:tailEnd type="none" w="med" len="med"/>
          </a:ln>
        </p:spPr>
      </p:cxnSp>
      <p:cxnSp>
        <p:nvCxnSpPr>
          <p:cNvPr id="699" name="Google Shape;699;p47"/>
          <p:cNvCxnSpPr/>
          <p:nvPr/>
        </p:nvCxnSpPr>
        <p:spPr>
          <a:xfrm>
            <a:off x="611717" y="4876800"/>
            <a:ext cx="10871200" cy="0"/>
          </a:xfrm>
          <a:prstGeom prst="straightConnector1">
            <a:avLst/>
          </a:prstGeom>
          <a:noFill/>
          <a:ln w="76200" cap="flat" cmpd="sng">
            <a:solidFill>
              <a:srgbClr val="009900"/>
            </a:solidFill>
            <a:prstDash val="solid"/>
            <a:round/>
            <a:headEnd type="none" w="med" len="med"/>
            <a:tailEnd type="none" w="med" len="med"/>
          </a:ln>
        </p:spPr>
      </p:cxnSp>
      <p:sp>
        <p:nvSpPr>
          <p:cNvPr id="700" name="Google Shape;700;p47"/>
          <p:cNvSpPr/>
          <p:nvPr/>
        </p:nvSpPr>
        <p:spPr>
          <a:xfrm>
            <a:off x="660400" y="2759075"/>
            <a:ext cx="10769600" cy="923330"/>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1800">
                <a:solidFill>
                  <a:schemeClr val="dk1"/>
                </a:solidFill>
                <a:latin typeface="Calibri"/>
                <a:ea typeface="Calibri"/>
                <a:cs typeface="Calibri"/>
                <a:sym typeface="Calibri"/>
              </a:rPr>
              <a:t>Switching in the Internet is done by using the datagram approach </a:t>
            </a:r>
            <a:br>
              <a:rPr lang="en-US" sz="1800">
                <a:solidFill>
                  <a:schemeClr val="dk1"/>
                </a:solidFill>
                <a:latin typeface="Calibri"/>
                <a:ea typeface="Calibri"/>
                <a:cs typeface="Calibri"/>
                <a:sym typeface="Calibri"/>
              </a:rPr>
            </a:br>
            <a:r>
              <a:rPr lang="en-US" sz="1800">
                <a:solidFill>
                  <a:schemeClr val="dk1"/>
                </a:solidFill>
                <a:latin typeface="Calibri"/>
                <a:ea typeface="Calibri"/>
                <a:cs typeface="Calibri"/>
                <a:sym typeface="Calibri"/>
              </a:rPr>
              <a:t>to packet switching at </a:t>
            </a:r>
            <a:br>
              <a:rPr lang="en-US" sz="1800">
                <a:solidFill>
                  <a:schemeClr val="dk1"/>
                </a:solidFill>
                <a:latin typeface="Calibri"/>
                <a:ea typeface="Calibri"/>
                <a:cs typeface="Calibri"/>
                <a:sym typeface="Calibri"/>
              </a:rPr>
            </a:br>
            <a:r>
              <a:rPr lang="en-US" sz="1800">
                <a:solidFill>
                  <a:schemeClr val="dk1"/>
                </a:solidFill>
                <a:latin typeface="Calibri"/>
                <a:ea typeface="Calibri"/>
                <a:cs typeface="Calibri"/>
                <a:sym typeface="Calibri"/>
              </a:rPr>
              <a:t>the network layer.</a:t>
            </a:r>
            <a:endParaRPr/>
          </a:p>
        </p:txBody>
      </p:sp>
      <p:grpSp>
        <p:nvGrpSpPr>
          <p:cNvPr id="701" name="Google Shape;701;p47"/>
          <p:cNvGrpSpPr/>
          <p:nvPr/>
        </p:nvGrpSpPr>
        <p:grpSpPr>
          <a:xfrm>
            <a:off x="609600" y="1981200"/>
            <a:ext cx="1524000" cy="566738"/>
            <a:chOff x="1200" y="1248"/>
            <a:chExt cx="720" cy="357"/>
          </a:xfrm>
        </p:grpSpPr>
        <p:pic>
          <p:nvPicPr>
            <p:cNvPr id="702" name="Google Shape;702;p47"/>
            <p:cNvPicPr preferRelativeResize="0"/>
            <p:nvPr/>
          </p:nvPicPr>
          <p:blipFill>
            <a:blip r:embed="rId3">
              <a:alphaModFix/>
            </a:blip>
            <a:stretch>
              <a:fillRect/>
            </a:stretch>
          </p:blipFill>
          <p:spPr>
            <a:xfrm>
              <a:off x="1200" y="1248"/>
              <a:ext cx="720" cy="357"/>
            </a:xfrm>
            <a:prstGeom prst="rect">
              <a:avLst/>
            </a:prstGeom>
            <a:noFill/>
            <a:ln>
              <a:noFill/>
            </a:ln>
          </p:spPr>
        </p:pic>
        <p:sp>
          <p:nvSpPr>
            <p:cNvPr id="703" name="Google Shape;703;p47"/>
            <p:cNvSpPr txBox="1"/>
            <p:nvPr/>
          </p:nvSpPr>
          <p:spPr>
            <a:xfrm>
              <a:off x="1284" y="1248"/>
              <a:ext cx="407" cy="33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12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08"/>
        <p:cNvGrpSpPr/>
        <p:nvPr/>
      </p:nvGrpSpPr>
      <p:grpSpPr>
        <a:xfrm>
          <a:off x="0" y="0"/>
          <a:ext cx="0" cy="0"/>
        </a:xfrm>
      </p:grpSpPr>
      <p:sp>
        <p:nvSpPr>
          <p:cNvPr id="709" name="Google Shape;709;p48"/>
          <p:cNvSpPr/>
          <p:nvPr/>
        </p:nvSpPr>
        <p:spPr>
          <a:xfrm>
            <a:off x="0" y="0"/>
            <a:ext cx="12192000" cy="1371600"/>
          </a:xfrm>
          <a:prstGeom prst="rect">
            <a:avLst/>
          </a:prstGeom>
          <a:solidFill>
            <a:srgbClr val="33CCFF"/>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dk1"/>
              </a:solidFill>
              <a:latin typeface="Times New Roman"/>
              <a:ea typeface="Times New Roman"/>
              <a:cs typeface="Times New Roman"/>
              <a:sym typeface="Times New Roman"/>
            </a:endParaRPr>
          </a:p>
        </p:txBody>
      </p:sp>
      <p:sp>
        <p:nvSpPr>
          <p:cNvPr id="710" name="Google Shape;710;p48"/>
          <p:cNvSpPr txBox="1"/>
          <p:nvPr/>
        </p:nvSpPr>
        <p:spPr>
          <a:xfrm>
            <a:off x="304801" y="406400"/>
            <a:ext cx="4925131" cy="46166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dk1"/>
                </a:solidFill>
                <a:latin typeface="Times"/>
                <a:ea typeface="Times"/>
                <a:cs typeface="Times"/>
                <a:sym typeface="Times"/>
              </a:rPr>
              <a:t>VIRTUAL-CIRCUIT</a:t>
            </a:r>
            <a:r>
              <a:rPr lang="en-US" sz="2400">
                <a:solidFill>
                  <a:schemeClr val="dk1"/>
                </a:solidFill>
                <a:latin typeface="Times"/>
                <a:ea typeface="Times"/>
                <a:cs typeface="Times"/>
                <a:sym typeface="Times"/>
              </a:rPr>
              <a:t> </a:t>
            </a:r>
            <a:r>
              <a:rPr lang="en-US" sz="2400" b="1">
                <a:solidFill>
                  <a:schemeClr val="dk1"/>
                </a:solidFill>
                <a:latin typeface="Times"/>
                <a:ea typeface="Times"/>
                <a:cs typeface="Times"/>
                <a:sym typeface="Times"/>
              </a:rPr>
              <a:t>NETWORKS</a:t>
            </a:r>
            <a:endParaRPr/>
          </a:p>
        </p:txBody>
      </p:sp>
      <p:sp>
        <p:nvSpPr>
          <p:cNvPr id="711" name="Google Shape;711;p48"/>
          <p:cNvSpPr txBox="1"/>
          <p:nvPr/>
        </p:nvSpPr>
        <p:spPr>
          <a:xfrm>
            <a:off x="10972800" y="6400801"/>
            <a:ext cx="184731"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1800">
              <a:solidFill>
                <a:schemeClr val="dk1"/>
              </a:solidFill>
              <a:latin typeface="Times New Roman"/>
              <a:ea typeface="Times New Roman"/>
              <a:cs typeface="Times New Roman"/>
              <a:sym typeface="Times New Roman"/>
            </a:endParaRPr>
          </a:p>
        </p:txBody>
      </p:sp>
      <p:sp>
        <p:nvSpPr>
          <p:cNvPr id="712" name="Google Shape;712;p48"/>
          <p:cNvSpPr/>
          <p:nvPr/>
        </p:nvSpPr>
        <p:spPr>
          <a:xfrm>
            <a:off x="406400" y="1884354"/>
            <a:ext cx="10972800" cy="954107"/>
          </a:xfrm>
          <a:prstGeom prst="rect">
            <a:avLst/>
          </a:prstGeom>
          <a:noFill/>
          <a:ln>
            <a:noFill/>
          </a:ln>
        </p:spPr>
        <p:txBody>
          <a:bodyPr spcFirstLastPara="1" wrap="square" lIns="91425" tIns="45700" rIns="91425" bIns="45700" anchor="ctr"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i="1">
                <a:solidFill>
                  <a:schemeClr val="dk1"/>
                </a:solidFill>
                <a:latin typeface="Times New Roman"/>
                <a:ea typeface="Times New Roman"/>
                <a:cs typeface="Times New Roman"/>
                <a:sym typeface="Times New Roman"/>
              </a:rPr>
              <a:t>A virtual-circuit network is a cross between a circuit-switched network and a datagram network. It has some characteristics of both.</a:t>
            </a:r>
            <a:endParaRPr/>
          </a:p>
        </p:txBody>
      </p:sp>
      <p:sp>
        <p:nvSpPr>
          <p:cNvPr id="713" name="Google Shape;713;p48"/>
          <p:cNvSpPr/>
          <p:nvPr/>
        </p:nvSpPr>
        <p:spPr>
          <a:xfrm>
            <a:off x="203200" y="4210050"/>
            <a:ext cx="10261600" cy="193899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Clr>
                <a:schemeClr val="dk1"/>
              </a:buClr>
              <a:buSzPts val="2808"/>
              <a:buFont typeface="Noto Sans Symbols"/>
              <a:buNone/>
            </a:pPr>
            <a:r>
              <a:rPr lang="en-US" sz="2400">
                <a:solidFill>
                  <a:srgbClr val="0033CC"/>
                </a:solidFill>
                <a:latin typeface="Times New Roman"/>
                <a:ea typeface="Times New Roman"/>
                <a:cs typeface="Times New Roman"/>
                <a:sym typeface="Times New Roman"/>
              </a:rPr>
              <a:t>Addressing</a:t>
            </a:r>
            <a:br>
              <a:rPr lang="en-US" sz="2400">
                <a:solidFill>
                  <a:srgbClr val="0033CC"/>
                </a:solidFill>
                <a:latin typeface="Times New Roman"/>
                <a:ea typeface="Times New Roman"/>
                <a:cs typeface="Times New Roman"/>
                <a:sym typeface="Times New Roman"/>
              </a:rPr>
            </a:br>
            <a:r>
              <a:rPr lang="en-US" sz="2400">
                <a:solidFill>
                  <a:srgbClr val="0033CC"/>
                </a:solidFill>
                <a:latin typeface="Times New Roman"/>
                <a:ea typeface="Times New Roman"/>
                <a:cs typeface="Times New Roman"/>
                <a:sym typeface="Times New Roman"/>
              </a:rPr>
              <a:t>Three Phases</a:t>
            </a:r>
            <a:endParaRPr/>
          </a:p>
          <a:p>
            <a:pPr marL="0" marR="0" lvl="0" indent="0" algn="l" rtl="0">
              <a:spcBef>
                <a:spcPct val="0"/>
              </a:spcBef>
              <a:spcAft>
                <a:spcPct val="0"/>
              </a:spcAft>
              <a:buClr>
                <a:schemeClr val="dk1"/>
              </a:buClr>
              <a:buSzPts val="2808"/>
              <a:buFont typeface="Noto Sans Symbols"/>
              <a:buNone/>
            </a:pPr>
            <a:r>
              <a:rPr lang="en-US" sz="2400">
                <a:solidFill>
                  <a:srgbClr val="0033CC"/>
                </a:solidFill>
                <a:latin typeface="Times New Roman"/>
                <a:ea typeface="Times New Roman"/>
                <a:cs typeface="Times New Roman"/>
                <a:sym typeface="Times New Roman"/>
              </a:rPr>
              <a:t>Efficiency</a:t>
            </a:r>
            <a:br>
              <a:rPr lang="en-US" sz="2400">
                <a:solidFill>
                  <a:srgbClr val="0033CC"/>
                </a:solidFill>
                <a:latin typeface="Times New Roman"/>
                <a:ea typeface="Times New Roman"/>
                <a:cs typeface="Times New Roman"/>
                <a:sym typeface="Times New Roman"/>
              </a:rPr>
            </a:br>
            <a:r>
              <a:rPr lang="en-US" sz="2400">
                <a:solidFill>
                  <a:srgbClr val="0033CC"/>
                </a:solidFill>
                <a:latin typeface="Times New Roman"/>
                <a:ea typeface="Times New Roman"/>
                <a:cs typeface="Times New Roman"/>
                <a:sym typeface="Times New Roman"/>
              </a:rPr>
              <a:t>Delay</a:t>
            </a:r>
            <a:endParaRPr/>
          </a:p>
          <a:p>
            <a:pPr marL="0" marR="0" lvl="0" indent="0" algn="l" rtl="0">
              <a:spcBef>
                <a:spcPct val="0"/>
              </a:spcBef>
              <a:spcAft>
                <a:spcPct val="0"/>
              </a:spcAft>
              <a:buClr>
                <a:schemeClr val="dk1"/>
              </a:buClr>
              <a:buSzPts val="2808"/>
              <a:buFont typeface="Noto Sans Symbols"/>
              <a:buNone/>
            </a:pPr>
            <a:r>
              <a:rPr lang="en-US" sz="2400">
                <a:solidFill>
                  <a:srgbClr val="0033CC"/>
                </a:solidFill>
                <a:latin typeface="Times New Roman"/>
                <a:ea typeface="Times New Roman"/>
                <a:cs typeface="Times New Roman"/>
                <a:sym typeface="Times New Roman"/>
              </a:rPr>
              <a:t>Circuit-Switched Technology in WANs</a:t>
            </a:r>
            <a:endParaRPr/>
          </a:p>
        </p:txBody>
      </p:sp>
      <p:sp>
        <p:nvSpPr>
          <p:cNvPr id="714" name="Google Shape;714;p48"/>
          <p:cNvSpPr txBox="1"/>
          <p:nvPr/>
        </p:nvSpPr>
        <p:spPr>
          <a:xfrm>
            <a:off x="374073" y="3733801"/>
            <a:ext cx="5474319" cy="52322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800" i="1" u="sng">
                <a:solidFill>
                  <a:schemeClr val="hlink"/>
                </a:solidFill>
                <a:latin typeface="Times New Roman"/>
                <a:ea typeface="Times New Roman"/>
                <a:cs typeface="Times New Roman"/>
                <a:sym typeface="Times New Roman"/>
              </a:rPr>
              <a:t>Topics discussed in this section:</a:t>
            </a:r>
            <a:endParaRPr/>
          </a:p>
        </p:txBody>
      </p:sp>
    </p:spTree>
  </p:cSld>
  <p:clrMapOvr>
    <a:masterClrMapping/>
  </p:clrMapOvr>
  <p:transition/>
  <p:timing/>
</p:sld>
</file>

<file path=ppt/slides/slide12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19"/>
        <p:cNvGrpSpPr/>
        <p:nvPr/>
      </p:nvGrpSpPr>
      <p:grpSpPr>
        <a:xfrm>
          <a:off x="0" y="0"/>
          <a:ext cx="0" cy="0"/>
        </a:xfrm>
      </p:grpSpPr>
      <p:cxnSp>
        <p:nvCxnSpPr>
          <p:cNvPr id="720" name="Google Shape;720;p49"/>
          <p:cNvCxnSpPr/>
          <p:nvPr/>
        </p:nvCxnSpPr>
        <p:spPr>
          <a:xfrm>
            <a:off x="203200" y="152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721" name="Google Shape;721;p49"/>
          <p:cNvCxnSpPr/>
          <p:nvPr/>
        </p:nvCxnSpPr>
        <p:spPr>
          <a:xfrm>
            <a:off x="203200" y="990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722" name="Google Shape;722;p49"/>
          <p:cNvSpPr txBox="1"/>
          <p:nvPr/>
        </p:nvSpPr>
        <p:spPr>
          <a:xfrm>
            <a:off x="1265380" y="422564"/>
            <a:ext cx="4137043" cy="46166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a:solidFill>
                  <a:schemeClr val="folHlink"/>
                </a:solidFill>
                <a:latin typeface="Times New Roman"/>
                <a:ea typeface="Times New Roman"/>
                <a:cs typeface="Times New Roman"/>
                <a:sym typeface="Times New Roman"/>
              </a:rPr>
              <a:t>     </a:t>
            </a:r>
            <a:r>
              <a:rPr lang="en-US" sz="2000" i="1">
                <a:solidFill>
                  <a:schemeClr val="dk1"/>
                </a:solidFill>
                <a:latin typeface="Times New Roman"/>
                <a:ea typeface="Times New Roman"/>
                <a:cs typeface="Times New Roman"/>
                <a:sym typeface="Times New Roman"/>
              </a:rPr>
              <a:t>Virtual-circuit network [1]</a:t>
            </a:r>
            <a:endParaRPr/>
          </a:p>
        </p:txBody>
      </p:sp>
      <p:cxnSp>
        <p:nvCxnSpPr>
          <p:cNvPr id="723" name="Google Shape;723;p49"/>
          <p:cNvCxnSpPr/>
          <p:nvPr/>
        </p:nvCxnSpPr>
        <p:spPr>
          <a:xfrm>
            <a:off x="203200" y="63246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724" name="Google Shape;724;p49"/>
          <p:cNvPicPr preferRelativeResize="0"/>
          <p:nvPr/>
        </p:nvPicPr>
        <p:blipFill>
          <a:blip r:embed="rId3">
            <a:alphaModFix/>
          </a:blip>
          <a:stretch>
            <a:fillRect/>
          </a:stretch>
        </p:blipFill>
        <p:spPr>
          <a:xfrm>
            <a:off x="565152" y="1812926"/>
            <a:ext cx="11017249" cy="3825875"/>
          </a:xfrm>
          <a:prstGeom prst="rect">
            <a:avLst/>
          </a:prstGeom>
          <a:noFill/>
          <a:ln>
            <a:noFill/>
          </a:ln>
        </p:spPr>
      </p:pic>
    </p:spTree>
  </p:cSld>
  <p:clrMapOvr>
    <a:masterClrMapping/>
  </p:clrMapOvr>
  <p:transition/>
  <p:timing/>
</p:sld>
</file>

<file path=ppt/slides/slide12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29"/>
        <p:cNvGrpSpPr/>
        <p:nvPr/>
      </p:nvGrpSpPr>
      <p:grpSpPr>
        <a:xfrm>
          <a:off x="0" y="0"/>
          <a:ext cx="0" cy="0"/>
        </a:xfrm>
      </p:grpSpPr>
      <p:cxnSp>
        <p:nvCxnSpPr>
          <p:cNvPr id="730" name="Google Shape;730;p50"/>
          <p:cNvCxnSpPr/>
          <p:nvPr/>
        </p:nvCxnSpPr>
        <p:spPr>
          <a:xfrm>
            <a:off x="203200" y="152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731" name="Google Shape;731;p50"/>
          <p:cNvCxnSpPr/>
          <p:nvPr/>
        </p:nvCxnSpPr>
        <p:spPr>
          <a:xfrm>
            <a:off x="203200" y="990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732" name="Google Shape;732;p50"/>
          <p:cNvSpPr txBox="1"/>
          <p:nvPr/>
        </p:nvSpPr>
        <p:spPr>
          <a:xfrm>
            <a:off x="1293091" y="491836"/>
            <a:ext cx="5826166" cy="58477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i="1">
                <a:solidFill>
                  <a:schemeClr val="dk1"/>
                </a:solidFill>
                <a:latin typeface="Times New Roman"/>
                <a:ea typeface="Times New Roman"/>
                <a:cs typeface="Times New Roman"/>
                <a:sym typeface="Times New Roman"/>
              </a:rPr>
              <a:t>Virtual-circuit identifier [1]</a:t>
            </a:r>
            <a:endParaRPr/>
          </a:p>
        </p:txBody>
      </p:sp>
      <p:cxnSp>
        <p:nvCxnSpPr>
          <p:cNvPr id="733" name="Google Shape;733;p50"/>
          <p:cNvCxnSpPr/>
          <p:nvPr/>
        </p:nvCxnSpPr>
        <p:spPr>
          <a:xfrm>
            <a:off x="203200" y="63246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734" name="Google Shape;734;p50"/>
          <p:cNvPicPr preferRelativeResize="0"/>
          <p:nvPr/>
        </p:nvPicPr>
        <p:blipFill>
          <a:blip r:embed="rId3">
            <a:alphaModFix/>
          </a:blip>
          <a:stretch>
            <a:fillRect/>
          </a:stretch>
        </p:blipFill>
        <p:spPr>
          <a:xfrm>
            <a:off x="812801" y="2438400"/>
            <a:ext cx="9994900" cy="2022475"/>
          </a:xfrm>
          <a:prstGeom prst="rect">
            <a:avLst/>
          </a:prstGeom>
          <a:noFill/>
          <a:ln>
            <a:noFill/>
          </a:ln>
        </p:spPr>
      </p:pic>
    </p:spTree>
  </p:cSld>
  <p:clrMapOvr>
    <a:masterClrMapping/>
  </p:clrMapOvr>
  <p:transition/>
  <p:timing/>
</p:sld>
</file>

<file path=ppt/slides/slide12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39"/>
        <p:cNvGrpSpPr/>
        <p:nvPr/>
      </p:nvGrpSpPr>
      <p:grpSpPr>
        <a:xfrm>
          <a:off x="0" y="0"/>
          <a:ext cx="0" cy="0"/>
        </a:xfrm>
      </p:grpSpPr>
      <p:cxnSp>
        <p:nvCxnSpPr>
          <p:cNvPr id="740" name="Google Shape;740;p51"/>
          <p:cNvCxnSpPr/>
          <p:nvPr/>
        </p:nvCxnSpPr>
        <p:spPr>
          <a:xfrm>
            <a:off x="203200" y="152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741" name="Google Shape;741;p51"/>
          <p:cNvCxnSpPr/>
          <p:nvPr/>
        </p:nvCxnSpPr>
        <p:spPr>
          <a:xfrm>
            <a:off x="203200" y="990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742" name="Google Shape;742;p51"/>
          <p:cNvSpPr txBox="1"/>
          <p:nvPr/>
        </p:nvSpPr>
        <p:spPr>
          <a:xfrm>
            <a:off x="1265382" y="339437"/>
            <a:ext cx="7664014" cy="707846"/>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4000" b="1" baseline="-25000">
                <a:solidFill>
                  <a:schemeClr val="dk1"/>
                </a:solidFill>
                <a:latin typeface="Times New Roman"/>
                <a:ea typeface="Times New Roman"/>
                <a:cs typeface="Times New Roman"/>
                <a:sym typeface="Times New Roman"/>
              </a:rPr>
              <a:t>Switch and tables in a virtual-circuit network [1]</a:t>
            </a:r>
            <a:endParaRPr/>
          </a:p>
        </p:txBody>
      </p:sp>
      <p:cxnSp>
        <p:nvCxnSpPr>
          <p:cNvPr id="743" name="Google Shape;743;p51"/>
          <p:cNvCxnSpPr/>
          <p:nvPr/>
        </p:nvCxnSpPr>
        <p:spPr>
          <a:xfrm>
            <a:off x="203200" y="63246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744" name="Google Shape;744;p51"/>
          <p:cNvPicPr preferRelativeResize="0"/>
          <p:nvPr/>
        </p:nvPicPr>
        <p:blipFill>
          <a:blip r:embed="rId3">
            <a:alphaModFix/>
          </a:blip>
          <a:stretch>
            <a:fillRect/>
          </a:stretch>
        </p:blipFill>
        <p:spPr>
          <a:xfrm>
            <a:off x="812800" y="1196976"/>
            <a:ext cx="9872133" cy="5051425"/>
          </a:xfrm>
          <a:prstGeom prst="rect">
            <a:avLst/>
          </a:prstGeom>
          <a:noFill/>
          <a:ln>
            <a:noFill/>
          </a:ln>
        </p:spPr>
      </p:pic>
    </p:spTree>
  </p:cSld>
  <p:clrMapOvr>
    <a:masterClrMapping/>
  </p:clrMapOvr>
  <p:transition/>
  <p:timing/>
</p:sld>
</file>

<file path=ppt/slides/slide12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49"/>
        <p:cNvGrpSpPr/>
        <p:nvPr/>
      </p:nvGrpSpPr>
      <p:grpSpPr>
        <a:xfrm>
          <a:off x="0" y="0"/>
          <a:ext cx="0" cy="0"/>
        </a:xfrm>
      </p:grpSpPr>
      <p:cxnSp>
        <p:nvCxnSpPr>
          <p:cNvPr id="750" name="Google Shape;750;p52"/>
          <p:cNvCxnSpPr/>
          <p:nvPr/>
        </p:nvCxnSpPr>
        <p:spPr>
          <a:xfrm>
            <a:off x="203200" y="152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751" name="Google Shape;751;p52"/>
          <p:cNvCxnSpPr/>
          <p:nvPr/>
        </p:nvCxnSpPr>
        <p:spPr>
          <a:xfrm>
            <a:off x="203200" y="990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752" name="Google Shape;752;p52"/>
          <p:cNvSpPr txBox="1"/>
          <p:nvPr/>
        </p:nvSpPr>
        <p:spPr>
          <a:xfrm>
            <a:off x="406401" y="381000"/>
            <a:ext cx="10302820" cy="52322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a:solidFill>
                  <a:schemeClr val="folHlink"/>
                </a:solidFill>
                <a:latin typeface="Times New Roman"/>
                <a:ea typeface="Times New Roman"/>
                <a:cs typeface="Times New Roman"/>
                <a:sym typeface="Times New Roman"/>
              </a:rPr>
              <a:t>           </a:t>
            </a:r>
            <a:r>
              <a:rPr lang="en-US" sz="2800" b="1" i="1">
                <a:solidFill>
                  <a:schemeClr val="dk1"/>
                </a:solidFill>
                <a:latin typeface="Times New Roman"/>
                <a:ea typeface="Times New Roman"/>
                <a:cs typeface="Times New Roman"/>
                <a:sym typeface="Times New Roman"/>
              </a:rPr>
              <a:t>Source-to-destination data transfer in a virtual-circuit network</a:t>
            </a:r>
            <a:endParaRPr/>
          </a:p>
        </p:txBody>
      </p:sp>
      <p:cxnSp>
        <p:nvCxnSpPr>
          <p:cNvPr id="753" name="Google Shape;753;p52"/>
          <p:cNvCxnSpPr/>
          <p:nvPr/>
        </p:nvCxnSpPr>
        <p:spPr>
          <a:xfrm>
            <a:off x="203200" y="64008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754" name="Google Shape;754;p52"/>
          <p:cNvPicPr preferRelativeResize="0"/>
          <p:nvPr/>
        </p:nvPicPr>
        <p:blipFill>
          <a:blip r:embed="rId3">
            <a:alphaModFix/>
          </a:blip>
          <a:stretch>
            <a:fillRect/>
          </a:stretch>
        </p:blipFill>
        <p:spPr>
          <a:xfrm>
            <a:off x="1157818" y="1211264"/>
            <a:ext cx="10018183" cy="5037137"/>
          </a:xfrm>
          <a:prstGeom prst="rect">
            <a:avLst/>
          </a:prstGeom>
          <a:noFill/>
          <a:ln>
            <a:noFill/>
          </a:ln>
        </p:spPr>
      </p:pic>
    </p:spTree>
  </p:cSld>
  <p:clrMapOvr>
    <a:masterClrMapping/>
  </p:clrMapOvr>
  <p:transition/>
  <p:timing/>
</p:sld>
</file>

<file path=ppt/slides/slide1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59"/>
        <p:cNvGrpSpPr/>
        <p:nvPr/>
      </p:nvGrpSpPr>
      <p:grpSpPr>
        <a:xfrm>
          <a:off x="0" y="0"/>
          <a:ext cx="0" cy="0"/>
        </a:xfrm>
      </p:grpSpPr>
      <p:sp>
        <p:nvSpPr>
          <p:cNvPr id="360" name="Google Shape;360;p15"/>
          <p:cNvSpPr txBox="1"/>
          <p:nvPr/>
        </p:nvSpPr>
        <p:spPr>
          <a:xfrm>
            <a:off x="1885950" y="1828800"/>
            <a:ext cx="6045070" cy="45720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i="0">
                <a:solidFill>
                  <a:schemeClr val="folHlink"/>
                </a:solidFill>
                <a:latin typeface="Times New Roman"/>
                <a:ea typeface="Times New Roman"/>
                <a:cs typeface="Times New Roman"/>
                <a:sym typeface="Times New Roman"/>
              </a:rPr>
              <a:t>Table 3.1  </a:t>
            </a:r>
            <a:r>
              <a:rPr lang="en-US" sz="2000" b="1" i="1">
                <a:solidFill>
                  <a:schemeClr val="dk1"/>
                </a:solidFill>
                <a:latin typeface="Times New Roman"/>
                <a:ea typeface="Times New Roman"/>
                <a:cs typeface="Times New Roman"/>
                <a:sym typeface="Times New Roman"/>
              </a:rPr>
              <a:t>Units of period and frequency [1]</a:t>
            </a:r>
            <a:endParaRPr/>
          </a:p>
        </p:txBody>
      </p:sp>
      <p:pic>
        <p:nvPicPr>
          <p:cNvPr id="361" name="Google Shape;361;p15"/>
          <p:cNvPicPr preferRelativeResize="0"/>
          <p:nvPr/>
        </p:nvPicPr>
        <p:blipFill>
          <a:blip r:embed="rId3">
            <a:alphaModFix/>
          </a:blip>
          <a:stretch>
            <a:fillRect/>
          </a:stretch>
        </p:blipFill>
        <p:spPr>
          <a:xfrm>
            <a:off x="1752601" y="2327276"/>
            <a:ext cx="8601075" cy="2397125"/>
          </a:xfrm>
          <a:prstGeom prst="rect">
            <a:avLst/>
          </a:prstGeom>
          <a:noFill/>
          <a:ln>
            <a:noFill/>
          </a:ln>
        </p:spPr>
      </p:pic>
    </p:spTree>
  </p:cSld>
  <p:clrMapOvr>
    <a:masterClrMapping/>
  </p:clrMapOvr>
  <p:transition/>
  <p:timing/>
</p:sld>
</file>

<file path=ppt/slides/slide13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59"/>
        <p:cNvGrpSpPr/>
        <p:nvPr/>
      </p:nvGrpSpPr>
      <p:grpSpPr>
        <a:xfrm>
          <a:off x="0" y="0"/>
          <a:ext cx="0" cy="0"/>
        </a:xfrm>
      </p:grpSpPr>
      <p:cxnSp>
        <p:nvCxnSpPr>
          <p:cNvPr id="760" name="Google Shape;760;p53"/>
          <p:cNvCxnSpPr/>
          <p:nvPr/>
        </p:nvCxnSpPr>
        <p:spPr>
          <a:xfrm>
            <a:off x="203200" y="152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761" name="Google Shape;761;p53"/>
          <p:cNvCxnSpPr/>
          <p:nvPr/>
        </p:nvCxnSpPr>
        <p:spPr>
          <a:xfrm>
            <a:off x="203200" y="990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762" name="Google Shape;762;p53"/>
          <p:cNvSpPr txBox="1"/>
          <p:nvPr/>
        </p:nvSpPr>
        <p:spPr>
          <a:xfrm>
            <a:off x="1265382" y="436418"/>
            <a:ext cx="7151317" cy="58477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b="1" i="1">
                <a:solidFill>
                  <a:schemeClr val="dk1"/>
                </a:solidFill>
                <a:latin typeface="Times New Roman"/>
                <a:ea typeface="Times New Roman"/>
                <a:cs typeface="Times New Roman"/>
                <a:sym typeface="Times New Roman"/>
              </a:rPr>
              <a:t>Setup request in a virtual-circuit network</a:t>
            </a:r>
            <a:endParaRPr/>
          </a:p>
        </p:txBody>
      </p:sp>
      <p:cxnSp>
        <p:nvCxnSpPr>
          <p:cNvPr id="763" name="Google Shape;763;p53"/>
          <p:cNvCxnSpPr/>
          <p:nvPr/>
        </p:nvCxnSpPr>
        <p:spPr>
          <a:xfrm>
            <a:off x="203200" y="64008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764" name="Google Shape;764;p53"/>
          <p:cNvPicPr preferRelativeResize="0"/>
          <p:nvPr/>
        </p:nvPicPr>
        <p:blipFill>
          <a:blip r:embed="rId3">
            <a:alphaModFix/>
          </a:blip>
          <a:stretch>
            <a:fillRect/>
          </a:stretch>
        </p:blipFill>
        <p:spPr>
          <a:xfrm>
            <a:off x="812800" y="1647826"/>
            <a:ext cx="10261600" cy="3914775"/>
          </a:xfrm>
          <a:prstGeom prst="rect">
            <a:avLst/>
          </a:prstGeom>
          <a:noFill/>
          <a:ln>
            <a:noFill/>
          </a:ln>
        </p:spPr>
      </p:pic>
    </p:spTree>
  </p:cSld>
  <p:clrMapOvr>
    <a:masterClrMapping/>
  </p:clrMapOvr>
  <p:transition/>
  <p:timing/>
</p:sld>
</file>

<file path=ppt/slides/slide13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69"/>
        <p:cNvGrpSpPr/>
        <p:nvPr/>
      </p:nvGrpSpPr>
      <p:grpSpPr>
        <a:xfrm>
          <a:off x="0" y="0"/>
          <a:ext cx="0" cy="0"/>
        </a:xfrm>
      </p:grpSpPr>
      <p:cxnSp>
        <p:nvCxnSpPr>
          <p:cNvPr id="770" name="Google Shape;770;p54"/>
          <p:cNvCxnSpPr/>
          <p:nvPr/>
        </p:nvCxnSpPr>
        <p:spPr>
          <a:xfrm>
            <a:off x="203200" y="152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771" name="Google Shape;771;p54"/>
          <p:cNvCxnSpPr/>
          <p:nvPr/>
        </p:nvCxnSpPr>
        <p:spPr>
          <a:xfrm>
            <a:off x="203200" y="990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772" name="Google Shape;772;p54"/>
          <p:cNvSpPr txBox="1"/>
          <p:nvPr/>
        </p:nvSpPr>
        <p:spPr>
          <a:xfrm>
            <a:off x="406400" y="381000"/>
            <a:ext cx="9036448" cy="52322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dk1"/>
                </a:solidFill>
                <a:latin typeface="Times New Roman"/>
                <a:ea typeface="Times New Roman"/>
                <a:cs typeface="Times New Roman"/>
                <a:sym typeface="Times New Roman"/>
              </a:rPr>
              <a:t>               Setup acknowledgment in a virtual-circuit network</a:t>
            </a:r>
            <a:endParaRPr/>
          </a:p>
        </p:txBody>
      </p:sp>
      <p:cxnSp>
        <p:nvCxnSpPr>
          <p:cNvPr id="773" name="Google Shape;773;p54"/>
          <p:cNvCxnSpPr/>
          <p:nvPr/>
        </p:nvCxnSpPr>
        <p:spPr>
          <a:xfrm>
            <a:off x="203200" y="64008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774" name="Google Shape;774;p54"/>
          <p:cNvPicPr preferRelativeResize="0"/>
          <p:nvPr/>
        </p:nvPicPr>
        <p:blipFill>
          <a:blip r:embed="rId3">
            <a:alphaModFix/>
          </a:blip>
          <a:stretch>
            <a:fillRect/>
          </a:stretch>
        </p:blipFill>
        <p:spPr>
          <a:xfrm>
            <a:off x="768352" y="1776414"/>
            <a:ext cx="10712449" cy="3938587"/>
          </a:xfrm>
          <a:prstGeom prst="rect">
            <a:avLst/>
          </a:prstGeom>
          <a:noFill/>
          <a:ln>
            <a:noFill/>
          </a:ln>
        </p:spPr>
      </p:pic>
    </p:spTree>
  </p:cSld>
  <p:clrMapOvr>
    <a:masterClrMapping/>
  </p:clrMapOvr>
  <p:transition/>
  <p:timing/>
</p:sld>
</file>

<file path=ppt/slides/slide13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79"/>
        <p:cNvGrpSpPr/>
        <p:nvPr/>
      </p:nvGrpSpPr>
      <p:grpSpPr>
        <a:xfrm>
          <a:off x="0" y="0"/>
          <a:ext cx="0" cy="0"/>
        </a:xfrm>
      </p:grpSpPr>
      <p:sp>
        <p:nvSpPr>
          <p:cNvPr id="780" name="Google Shape;780;p55"/>
          <p:cNvSpPr/>
          <p:nvPr/>
        </p:nvSpPr>
        <p:spPr>
          <a:xfrm>
            <a:off x="488951" y="107951"/>
            <a:ext cx="58420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81" name="Google Shape;781;p55"/>
          <p:cNvSpPr/>
          <p:nvPr/>
        </p:nvSpPr>
        <p:spPr>
          <a:xfrm>
            <a:off x="999067" y="107951"/>
            <a:ext cx="438151"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82" name="Google Shape;782;p55"/>
          <p:cNvSpPr/>
          <p:nvPr/>
        </p:nvSpPr>
        <p:spPr>
          <a:xfrm>
            <a:off x="654052" y="530226"/>
            <a:ext cx="563033"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83" name="Google Shape;783;p55"/>
          <p:cNvSpPr/>
          <p:nvPr/>
        </p:nvSpPr>
        <p:spPr>
          <a:xfrm>
            <a:off x="1147233" y="530226"/>
            <a:ext cx="491067"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84" name="Google Shape;784;p55"/>
          <p:cNvSpPr/>
          <p:nvPr/>
        </p:nvSpPr>
        <p:spPr>
          <a:xfrm>
            <a:off x="101600" y="457201"/>
            <a:ext cx="747184"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85" name="Google Shape;785;p55"/>
          <p:cNvSpPr/>
          <p:nvPr/>
        </p:nvSpPr>
        <p:spPr>
          <a:xfrm>
            <a:off x="948267" y="1"/>
            <a:ext cx="42333"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86" name="Google Shape;786;p55"/>
          <p:cNvSpPr/>
          <p:nvPr/>
        </p:nvSpPr>
        <p:spPr>
          <a:xfrm>
            <a:off x="590551" y="533400"/>
            <a:ext cx="10968567"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787" name="Google Shape;787;p55"/>
          <p:cNvCxnSpPr/>
          <p:nvPr/>
        </p:nvCxnSpPr>
        <p:spPr>
          <a:xfrm>
            <a:off x="609600" y="2209800"/>
            <a:ext cx="10871200" cy="0"/>
          </a:xfrm>
          <a:prstGeom prst="straightConnector1">
            <a:avLst/>
          </a:prstGeom>
          <a:noFill/>
          <a:ln w="76200" cap="flat" cmpd="sng">
            <a:solidFill>
              <a:srgbClr val="009900"/>
            </a:solidFill>
            <a:prstDash val="solid"/>
            <a:round/>
            <a:headEnd type="none" w="med" len="med"/>
            <a:tailEnd type="none" w="med" len="med"/>
          </a:ln>
        </p:spPr>
      </p:cxnSp>
      <p:cxnSp>
        <p:nvCxnSpPr>
          <p:cNvPr id="788" name="Google Shape;788;p55"/>
          <p:cNvCxnSpPr/>
          <p:nvPr/>
        </p:nvCxnSpPr>
        <p:spPr>
          <a:xfrm>
            <a:off x="611717" y="5410200"/>
            <a:ext cx="10871200" cy="0"/>
          </a:xfrm>
          <a:prstGeom prst="straightConnector1">
            <a:avLst/>
          </a:prstGeom>
          <a:noFill/>
          <a:ln w="76200" cap="flat" cmpd="sng">
            <a:solidFill>
              <a:srgbClr val="009900"/>
            </a:solidFill>
            <a:prstDash val="solid"/>
            <a:round/>
            <a:headEnd type="none" w="med" len="med"/>
            <a:tailEnd type="none" w="med" len="med"/>
          </a:ln>
        </p:spPr>
      </p:cxnSp>
      <p:sp>
        <p:nvSpPr>
          <p:cNvPr id="789" name="Google Shape;789;p55"/>
          <p:cNvSpPr/>
          <p:nvPr/>
        </p:nvSpPr>
        <p:spPr>
          <a:xfrm>
            <a:off x="660400" y="2301875"/>
            <a:ext cx="10769600" cy="1200329"/>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1800">
                <a:solidFill>
                  <a:schemeClr val="dk1"/>
                </a:solidFill>
                <a:latin typeface="Calibri"/>
                <a:ea typeface="Calibri"/>
                <a:cs typeface="Calibri"/>
                <a:sym typeface="Calibri"/>
              </a:rPr>
              <a:t>In virtual-circuit switching, all packets belonging to the same source and </a:t>
            </a:r>
            <a:br>
              <a:rPr lang="en-US" sz="1800">
                <a:solidFill>
                  <a:schemeClr val="dk1"/>
                </a:solidFill>
                <a:latin typeface="Calibri"/>
                <a:ea typeface="Calibri"/>
                <a:cs typeface="Calibri"/>
                <a:sym typeface="Calibri"/>
              </a:rPr>
            </a:br>
            <a:r>
              <a:rPr lang="en-US" sz="1800">
                <a:solidFill>
                  <a:schemeClr val="dk1"/>
                </a:solidFill>
                <a:latin typeface="Calibri"/>
                <a:ea typeface="Calibri"/>
                <a:cs typeface="Calibri"/>
                <a:sym typeface="Calibri"/>
              </a:rPr>
              <a:t>destination travel the same path;</a:t>
            </a:r>
            <a:endParaRPr/>
          </a:p>
          <a:p>
            <a:pPr marL="0" marR="0" lvl="0" indent="0" algn="ctr" rtl="0">
              <a:spcBef>
                <a:spcPct val="0"/>
              </a:spcBef>
              <a:spcAft>
                <a:spcPct val="0"/>
              </a:spcAft>
              <a:buNone/>
            </a:pPr>
            <a:r>
              <a:rPr lang="en-US" sz="1800">
                <a:solidFill>
                  <a:schemeClr val="dk1"/>
                </a:solidFill>
                <a:latin typeface="Calibri"/>
                <a:ea typeface="Calibri"/>
                <a:cs typeface="Calibri"/>
                <a:sym typeface="Calibri"/>
              </a:rPr>
              <a:t>but the packets  may arrive at the destination with different delays </a:t>
            </a:r>
            <a:br>
              <a:rPr lang="en-US" sz="1800">
                <a:solidFill>
                  <a:schemeClr val="dk1"/>
                </a:solidFill>
                <a:latin typeface="Calibri"/>
                <a:ea typeface="Calibri"/>
                <a:cs typeface="Calibri"/>
                <a:sym typeface="Calibri"/>
              </a:rPr>
            </a:br>
            <a:r>
              <a:rPr lang="en-US" sz="1800">
                <a:solidFill>
                  <a:schemeClr val="dk1"/>
                </a:solidFill>
                <a:latin typeface="Calibri"/>
                <a:ea typeface="Calibri"/>
                <a:cs typeface="Calibri"/>
                <a:sym typeface="Calibri"/>
              </a:rPr>
              <a:t>if resource allocation is on demand.</a:t>
            </a:r>
            <a:endParaRPr/>
          </a:p>
        </p:txBody>
      </p:sp>
      <p:grpSp>
        <p:nvGrpSpPr>
          <p:cNvPr id="790" name="Google Shape;790;p55"/>
          <p:cNvGrpSpPr/>
          <p:nvPr/>
        </p:nvGrpSpPr>
        <p:grpSpPr>
          <a:xfrm>
            <a:off x="609600" y="1524000"/>
            <a:ext cx="1524000" cy="566738"/>
            <a:chOff x="1200" y="1248"/>
            <a:chExt cx="720" cy="357"/>
          </a:xfrm>
        </p:grpSpPr>
        <p:pic>
          <p:nvPicPr>
            <p:cNvPr id="791" name="Google Shape;791;p55"/>
            <p:cNvPicPr preferRelativeResize="0"/>
            <p:nvPr/>
          </p:nvPicPr>
          <p:blipFill>
            <a:blip r:embed="rId3">
              <a:alphaModFix/>
            </a:blip>
            <a:stretch>
              <a:fillRect/>
            </a:stretch>
          </p:blipFill>
          <p:spPr>
            <a:xfrm>
              <a:off x="1200" y="1248"/>
              <a:ext cx="720" cy="357"/>
            </a:xfrm>
            <a:prstGeom prst="rect">
              <a:avLst/>
            </a:prstGeom>
            <a:noFill/>
            <a:ln>
              <a:noFill/>
            </a:ln>
          </p:spPr>
        </p:pic>
        <p:sp>
          <p:nvSpPr>
            <p:cNvPr id="792" name="Google Shape;792;p55"/>
            <p:cNvSpPr txBox="1"/>
            <p:nvPr/>
          </p:nvSpPr>
          <p:spPr>
            <a:xfrm>
              <a:off x="1284" y="1248"/>
              <a:ext cx="407" cy="33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13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97"/>
        <p:cNvGrpSpPr/>
        <p:nvPr/>
      </p:nvGrpSpPr>
      <p:grpSpPr>
        <a:xfrm>
          <a:off x="0" y="0"/>
          <a:ext cx="0" cy="0"/>
        </a:xfrm>
      </p:grpSpPr>
      <p:cxnSp>
        <p:nvCxnSpPr>
          <p:cNvPr id="798" name="Google Shape;798;p56"/>
          <p:cNvCxnSpPr/>
          <p:nvPr/>
        </p:nvCxnSpPr>
        <p:spPr>
          <a:xfrm>
            <a:off x="203200" y="152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799" name="Google Shape;799;p56"/>
          <p:cNvCxnSpPr/>
          <p:nvPr/>
        </p:nvCxnSpPr>
        <p:spPr>
          <a:xfrm>
            <a:off x="203200" y="990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800" name="Google Shape;800;p56"/>
          <p:cNvSpPr txBox="1"/>
          <p:nvPr/>
        </p:nvSpPr>
        <p:spPr>
          <a:xfrm>
            <a:off x="406401" y="381000"/>
            <a:ext cx="6656872"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a:solidFill>
                  <a:schemeClr val="folHlink"/>
                </a:solidFill>
                <a:latin typeface="Times New Roman"/>
                <a:ea typeface="Times New Roman"/>
                <a:cs typeface="Times New Roman"/>
                <a:sym typeface="Times New Roman"/>
              </a:rPr>
              <a:t>Figure 8.16  </a:t>
            </a:r>
            <a:r>
              <a:rPr lang="en-US" sz="2000" i="1">
                <a:solidFill>
                  <a:schemeClr val="dk1"/>
                </a:solidFill>
                <a:latin typeface="Times New Roman"/>
                <a:ea typeface="Times New Roman"/>
                <a:cs typeface="Times New Roman"/>
                <a:sym typeface="Times New Roman"/>
              </a:rPr>
              <a:t>Delay in a virtual-circuit network [1]</a:t>
            </a:r>
            <a:endParaRPr/>
          </a:p>
        </p:txBody>
      </p:sp>
      <p:cxnSp>
        <p:nvCxnSpPr>
          <p:cNvPr id="801" name="Google Shape;801;p56"/>
          <p:cNvCxnSpPr/>
          <p:nvPr/>
        </p:nvCxnSpPr>
        <p:spPr>
          <a:xfrm>
            <a:off x="203200" y="64008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802" name="Google Shape;802;p56"/>
          <p:cNvPicPr preferRelativeResize="0"/>
          <p:nvPr/>
        </p:nvPicPr>
        <p:blipFill>
          <a:blip r:embed="rId3">
            <a:alphaModFix/>
          </a:blip>
          <a:stretch>
            <a:fillRect/>
          </a:stretch>
        </p:blipFill>
        <p:spPr>
          <a:xfrm>
            <a:off x="247651" y="1473200"/>
            <a:ext cx="11639549" cy="4318000"/>
          </a:xfrm>
          <a:prstGeom prst="rect">
            <a:avLst/>
          </a:prstGeom>
          <a:noFill/>
          <a:ln>
            <a:noFill/>
          </a:ln>
        </p:spPr>
      </p:pic>
    </p:spTree>
  </p:cSld>
  <p:clrMapOvr>
    <a:masterClrMapping/>
  </p:clrMapOvr>
  <p:transition/>
  <p:timing/>
</p:sld>
</file>

<file path=ppt/slides/slide13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807"/>
        <p:cNvGrpSpPr/>
        <p:nvPr/>
      </p:nvGrpSpPr>
      <p:grpSpPr>
        <a:xfrm>
          <a:off x="0" y="0"/>
          <a:ext cx="0" cy="0"/>
        </a:xfrm>
      </p:grpSpPr>
      <p:sp>
        <p:nvSpPr>
          <p:cNvPr id="808" name="Google Shape;808;p57"/>
          <p:cNvSpPr/>
          <p:nvPr/>
        </p:nvSpPr>
        <p:spPr>
          <a:xfrm>
            <a:off x="488951" y="107951"/>
            <a:ext cx="58420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809" name="Google Shape;809;p57"/>
          <p:cNvSpPr/>
          <p:nvPr/>
        </p:nvSpPr>
        <p:spPr>
          <a:xfrm>
            <a:off x="999067" y="107951"/>
            <a:ext cx="438151"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810" name="Google Shape;810;p57"/>
          <p:cNvSpPr/>
          <p:nvPr/>
        </p:nvSpPr>
        <p:spPr>
          <a:xfrm>
            <a:off x="654052" y="530226"/>
            <a:ext cx="563033"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811" name="Google Shape;811;p57"/>
          <p:cNvSpPr/>
          <p:nvPr/>
        </p:nvSpPr>
        <p:spPr>
          <a:xfrm>
            <a:off x="1147233" y="530226"/>
            <a:ext cx="491067"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812" name="Google Shape;812;p57"/>
          <p:cNvSpPr/>
          <p:nvPr/>
        </p:nvSpPr>
        <p:spPr>
          <a:xfrm>
            <a:off x="101600" y="457201"/>
            <a:ext cx="747184"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813" name="Google Shape;813;p57"/>
          <p:cNvSpPr/>
          <p:nvPr/>
        </p:nvSpPr>
        <p:spPr>
          <a:xfrm>
            <a:off x="948267" y="1"/>
            <a:ext cx="42333"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814" name="Google Shape;814;p57"/>
          <p:cNvSpPr/>
          <p:nvPr/>
        </p:nvSpPr>
        <p:spPr>
          <a:xfrm>
            <a:off x="590551" y="533400"/>
            <a:ext cx="10968567"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815" name="Google Shape;815;p57"/>
          <p:cNvCxnSpPr/>
          <p:nvPr/>
        </p:nvCxnSpPr>
        <p:spPr>
          <a:xfrm>
            <a:off x="609600" y="2362200"/>
            <a:ext cx="10871200" cy="0"/>
          </a:xfrm>
          <a:prstGeom prst="straightConnector1">
            <a:avLst/>
          </a:prstGeom>
          <a:noFill/>
          <a:ln w="76200" cap="flat" cmpd="sng">
            <a:solidFill>
              <a:srgbClr val="009900"/>
            </a:solidFill>
            <a:prstDash val="solid"/>
            <a:round/>
            <a:headEnd type="none" w="med" len="med"/>
            <a:tailEnd type="none" w="med" len="med"/>
          </a:ln>
        </p:spPr>
      </p:cxnSp>
      <p:cxnSp>
        <p:nvCxnSpPr>
          <p:cNvPr id="816" name="Google Shape;816;p57"/>
          <p:cNvCxnSpPr/>
          <p:nvPr/>
        </p:nvCxnSpPr>
        <p:spPr>
          <a:xfrm>
            <a:off x="611717" y="4648200"/>
            <a:ext cx="10871200" cy="0"/>
          </a:xfrm>
          <a:prstGeom prst="straightConnector1">
            <a:avLst/>
          </a:prstGeom>
          <a:noFill/>
          <a:ln w="76200" cap="flat" cmpd="sng">
            <a:solidFill>
              <a:srgbClr val="009900"/>
            </a:solidFill>
            <a:prstDash val="solid"/>
            <a:round/>
            <a:headEnd type="none" w="med" len="med"/>
            <a:tailEnd type="none" w="med" len="med"/>
          </a:ln>
        </p:spPr>
      </p:cxnSp>
      <p:sp>
        <p:nvSpPr>
          <p:cNvPr id="817" name="Google Shape;817;p57"/>
          <p:cNvSpPr/>
          <p:nvPr/>
        </p:nvSpPr>
        <p:spPr>
          <a:xfrm>
            <a:off x="660400" y="2454276"/>
            <a:ext cx="10769600" cy="923330"/>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1800">
                <a:solidFill>
                  <a:schemeClr val="dk1"/>
                </a:solidFill>
                <a:latin typeface="Calibri"/>
                <a:ea typeface="Calibri"/>
                <a:cs typeface="Calibri"/>
                <a:sym typeface="Calibri"/>
              </a:rPr>
              <a:t>Switching at the data link layer in a switched WAN is normally</a:t>
            </a:r>
            <a:endParaRPr/>
          </a:p>
          <a:p>
            <a:pPr marL="0" marR="0" lvl="0" indent="0" algn="ctr" rtl="0">
              <a:spcBef>
                <a:spcPct val="0"/>
              </a:spcBef>
              <a:spcAft>
                <a:spcPct val="0"/>
              </a:spcAft>
              <a:buNone/>
            </a:pPr>
            <a:r>
              <a:rPr lang="en-US" sz="1800">
                <a:solidFill>
                  <a:schemeClr val="dk1"/>
                </a:solidFill>
                <a:latin typeface="Calibri"/>
                <a:ea typeface="Calibri"/>
                <a:cs typeface="Calibri"/>
                <a:sym typeface="Calibri"/>
              </a:rPr>
              <a:t>implemented by using </a:t>
            </a:r>
            <a:br>
              <a:rPr lang="en-US" sz="1800">
                <a:solidFill>
                  <a:schemeClr val="dk1"/>
                </a:solidFill>
                <a:latin typeface="Calibri"/>
                <a:ea typeface="Calibri"/>
                <a:cs typeface="Calibri"/>
                <a:sym typeface="Calibri"/>
              </a:rPr>
            </a:br>
            <a:r>
              <a:rPr lang="en-US" sz="1800">
                <a:solidFill>
                  <a:schemeClr val="dk1"/>
                </a:solidFill>
                <a:latin typeface="Calibri"/>
                <a:ea typeface="Calibri"/>
                <a:cs typeface="Calibri"/>
                <a:sym typeface="Calibri"/>
              </a:rPr>
              <a:t>virtual-circuit techniques.</a:t>
            </a:r>
            <a:endParaRPr/>
          </a:p>
        </p:txBody>
      </p:sp>
      <p:grpSp>
        <p:nvGrpSpPr>
          <p:cNvPr id="818" name="Google Shape;818;p57"/>
          <p:cNvGrpSpPr/>
          <p:nvPr/>
        </p:nvGrpSpPr>
        <p:grpSpPr>
          <a:xfrm>
            <a:off x="609600" y="1676400"/>
            <a:ext cx="1524000" cy="566738"/>
            <a:chOff x="1200" y="1248"/>
            <a:chExt cx="720" cy="357"/>
          </a:xfrm>
        </p:grpSpPr>
        <p:pic>
          <p:nvPicPr>
            <p:cNvPr id="819" name="Google Shape;819;p57"/>
            <p:cNvPicPr preferRelativeResize="0"/>
            <p:nvPr/>
          </p:nvPicPr>
          <p:blipFill>
            <a:blip r:embed="rId3">
              <a:alphaModFix/>
            </a:blip>
            <a:stretch>
              <a:fillRect/>
            </a:stretch>
          </p:blipFill>
          <p:spPr>
            <a:xfrm>
              <a:off x="1200" y="1248"/>
              <a:ext cx="720" cy="357"/>
            </a:xfrm>
            <a:prstGeom prst="rect">
              <a:avLst/>
            </a:prstGeom>
            <a:noFill/>
            <a:ln>
              <a:noFill/>
            </a:ln>
          </p:spPr>
        </p:pic>
        <p:sp>
          <p:nvSpPr>
            <p:cNvPr id="820" name="Google Shape;820;p57"/>
            <p:cNvSpPr txBox="1"/>
            <p:nvPr/>
          </p:nvSpPr>
          <p:spPr>
            <a:xfrm>
              <a:off x="1284" y="1248"/>
              <a:ext cx="407" cy="33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13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1093"/>
        <p:cNvGrpSpPr/>
        <p:nvPr/>
      </p:nvGrpSpPr>
      <p:grpSpPr>
        <a:xfrm>
          <a:off x="0" y="0"/>
          <a:ext cx="0" cy="0"/>
        </a:xfrm>
      </p:grpSpPr>
      <p:sp>
        <p:nvSpPr>
          <p:cNvPr id="1094" name="Google Shape;1094;p77"/>
          <p:cNvSpPr txBox="1">
            <a:spLocks noGrp="1"/>
          </p:cNvSpPr>
          <p:nvPr>
            <p:ph type="title"/>
          </p:nvPr>
        </p:nvSpPr>
        <p:spPr>
          <a:xfrm>
            <a:off x="838200" y="2127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ct val="0"/>
              </a:spcBef>
              <a:spcAft>
                <a:spcPct val="0"/>
              </a:spcAft>
              <a:buClr>
                <a:schemeClr val="dk1"/>
              </a:buClr>
              <a:buSzPts val="4400"/>
              <a:buFont typeface="Calibri"/>
              <a:buNone/>
            </a:pPr>
            <a:r>
              <a:rPr lang="en-US"/>
              <a:t>References:</a:t>
            </a:r>
            <a:endParaRPr/>
          </a:p>
        </p:txBody>
      </p:sp>
      <p:sp>
        <p:nvSpPr>
          <p:cNvPr id="5" name="Rectangle 4"/>
          <p:cNvSpPr/>
          <p:nvPr/>
        </p:nvSpPr>
        <p:spPr>
          <a:xfrm>
            <a:off x="922173" y="1327533"/>
            <a:ext cx="10114385" cy="4524315"/>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IN" sz="1800" b="1">
                <a:latin typeface="Times New Roman" panose="02020603050405020304" pitchFamily="18" charset="0"/>
                <a:cs typeface="Times New Roman" panose="02020603050405020304" pitchFamily="18" charset="0"/>
              </a:rPr>
              <a:t>Textbooks</a:t>
            </a:r>
          </a:p>
          <a:p>
            <a:pPr algn="just"/>
            <a:r>
              <a:rPr lang="en-IN" sz="1800" b="1">
                <a:latin typeface="Times New Roman" panose="02020603050405020304" pitchFamily="18" charset="0"/>
                <a:cs typeface="Times New Roman" panose="02020603050405020304" pitchFamily="18" charset="0"/>
              </a:rPr>
              <a:t>[1]</a:t>
            </a:r>
            <a:r>
              <a:rPr lang="en-US" sz="1800">
                <a:latin typeface="Times New Roman" panose="02020603050405020304" pitchFamily="18" charset="0"/>
                <a:cs typeface="Times New Roman" panose="02020603050405020304" pitchFamily="18" charset="0"/>
              </a:rPr>
              <a:t> Forouzan, Behrouz A.: “Data Communications &amp; networking”, 4th edition TataMcgraw Hill.</a:t>
            </a:r>
          </a:p>
          <a:p>
            <a:pPr algn="just"/>
            <a:r>
              <a:rPr lang="en-US" sz="1800">
                <a:latin typeface="Times New Roman" panose="02020603050405020304" pitchFamily="18" charset="0"/>
                <a:cs typeface="Times New Roman" panose="02020603050405020304" pitchFamily="18" charset="0"/>
              </a:rPr>
              <a:t>[2] Tanenbaum, Andrew S: “Computer networks”, 4th Edition, Pearson education.</a:t>
            </a:r>
          </a:p>
          <a:p>
            <a:pPr algn="just"/>
            <a:endParaRPr lang="en-US" sz="1800">
              <a:latin typeface="Times New Roman" panose="02020603050405020304" pitchFamily="18" charset="0"/>
              <a:cs typeface="Times New Roman" panose="02020603050405020304" pitchFamily="18" charset="0"/>
            </a:endParaRPr>
          </a:p>
          <a:p>
            <a:pPr algn="just"/>
            <a:r>
              <a:rPr lang="en-IN" sz="1800" b="1">
                <a:latin typeface="Times New Roman" panose="02020603050405020304" pitchFamily="18" charset="0"/>
                <a:cs typeface="Times New Roman" panose="02020603050405020304" pitchFamily="18" charset="0"/>
              </a:rPr>
              <a:t>Reference books</a:t>
            </a:r>
          </a:p>
          <a:p>
            <a:pPr algn="just"/>
            <a:r>
              <a:rPr lang="en-US" sz="1800">
                <a:latin typeface="Times New Roman" panose="02020603050405020304" pitchFamily="18" charset="0"/>
                <a:cs typeface="Times New Roman" panose="02020603050405020304" pitchFamily="18" charset="0"/>
              </a:rPr>
              <a:t>[3] Stallings, William : “Data and computer communications”,8th edition,Pearson</a:t>
            </a:r>
            <a:endParaRPr lang="en-US" sz="1800">
              <a:latin typeface="Times New Roman" panose="02020603050405020304" pitchFamily="18" charset="0"/>
              <a:cs typeface="Times New Roman" panose="02020603050405020304" pitchFamily="18" charset="0"/>
            </a:endParaRPr>
          </a:p>
          <a:p>
            <a:pPr algn="just"/>
            <a:r>
              <a:rPr lang="en-IN" sz="1800">
                <a:latin typeface="Times New Roman" panose="02020603050405020304" pitchFamily="18" charset="0"/>
                <a:cs typeface="Times New Roman" panose="02020603050405020304" pitchFamily="18" charset="0"/>
              </a:rPr>
              <a:t>Education.</a:t>
            </a:r>
          </a:p>
          <a:p>
            <a:pPr algn="just"/>
            <a:r>
              <a:rPr lang="en-US" sz="1800">
                <a:latin typeface="Times New Roman" panose="02020603050405020304" pitchFamily="18" charset="0"/>
                <a:cs typeface="Times New Roman" panose="02020603050405020304" pitchFamily="18" charset="0"/>
              </a:rPr>
              <a:t>[4] Ross, Kurose,“Computer Networking: A top down Approach”, 2nd edition, Pearson</a:t>
            </a:r>
          </a:p>
          <a:p>
            <a:pPr algn="just"/>
            <a:r>
              <a:rPr lang="en-IN" sz="1800">
                <a:latin typeface="Times New Roman" panose="02020603050405020304" pitchFamily="18" charset="0"/>
                <a:cs typeface="Times New Roman" panose="02020603050405020304" pitchFamily="18" charset="0"/>
              </a:rPr>
              <a:t>Education.</a:t>
            </a:r>
          </a:p>
          <a:p>
            <a:pPr algn="just"/>
            <a:r>
              <a:rPr lang="en-US" sz="1800">
                <a:latin typeface="Times New Roman" panose="02020603050405020304" pitchFamily="18" charset="0"/>
                <a:cs typeface="Times New Roman" panose="02020603050405020304" pitchFamily="18" charset="0"/>
              </a:rPr>
              <a:t>[5] Coomer,Douglas E.: “Internet working with TCP/IP” , 2 nd edition, Pearson Education</a:t>
            </a:r>
          </a:p>
          <a:p>
            <a:pPr algn="just"/>
            <a:r>
              <a:rPr lang="en-US" sz="1800">
                <a:latin typeface="Times New Roman" panose="02020603050405020304" pitchFamily="18" charset="0"/>
                <a:cs typeface="Times New Roman" panose="02020603050405020304" pitchFamily="18" charset="0"/>
              </a:rPr>
              <a:t>[6] Dave,” Computer Networks, Cengage Learning.</a:t>
            </a:r>
          </a:p>
          <a:p>
            <a:pPr algn="just"/>
            <a:endParaRPr lang="en-US" sz="1800">
              <a:latin typeface="Times New Roman" panose="02020603050405020304" pitchFamily="18" charset="0"/>
              <a:cs typeface="Times New Roman" panose="02020603050405020304" pitchFamily="18" charset="0"/>
            </a:endParaRPr>
          </a:p>
          <a:p>
            <a:pPr algn="just"/>
            <a:r>
              <a:rPr lang="en-US" sz="1800">
                <a:latin typeface="Times New Roman" panose="02020603050405020304" pitchFamily="18" charset="0"/>
                <a:cs typeface="Times New Roman" panose="02020603050405020304" pitchFamily="18" charset="0"/>
              </a:rPr>
              <a:t>Links:</a:t>
            </a:r>
          </a:p>
          <a:p>
            <a:pPr algn="just"/>
            <a:r>
              <a:rPr lang="en-IN" sz="1800">
                <a:latin typeface="Times New Roman" panose="02020603050405020304" pitchFamily="18" charset="0"/>
                <a:cs typeface="Times New Roman" panose="02020603050405020304" pitchFamily="18" charset="0"/>
                <a:hlinkClick r:id="rId3"/>
              </a:rPr>
              <a:t>http://eti2506.elimu.net/Introduction/Books/Data%20Communications%20and%20Networking%20By%20Behrouz%20A.Forouzan.pdf</a:t>
            </a:r>
            <a:endParaRPr lang="en-IN" sz="1800">
              <a:latin typeface="Times New Roman" panose="02020603050405020304" pitchFamily="18" charset="0"/>
              <a:cs typeface="Times New Roman" panose="02020603050405020304" pitchFamily="18" charset="0"/>
            </a:endParaRPr>
          </a:p>
          <a:p>
            <a:pPr algn="just"/>
            <a:endParaRPr lang="en-IN" sz="18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81085251"/>
      </p:ext>
    </p:extLst>
  </p:cSld>
  <p:clrMapOvr>
    <a:masterClrMapping/>
  </p:clrMapOvr>
  <p:transition/>
  <p:timing/>
</p:sld>
</file>

<file path=ppt/slides/slide13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00"/>
        <p:cNvGrpSpPr/>
        <p:nvPr/>
      </p:nvGrpSpPr>
      <p:grpSpPr>
        <a:xfrm>
          <a:off x="0" y="0"/>
          <a:ext cx="0" cy="0"/>
        </a:xfrm>
      </p:grpSpPr>
      <p:sp>
        <p:nvSpPr>
          <p:cNvPr id="201" name="Google Shape;201;p3"/>
          <p:cNvSpPr/>
          <p:nvPr/>
        </p:nvSpPr>
        <p:spPr>
          <a:xfrm>
            <a:off x="2667000" y="2514600"/>
            <a:ext cx="6858000" cy="1292621"/>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a:p>
          <a:p>
            <a:pPr marL="0" marR="0" lvl="0" indent="0" algn="ctr" rtl="0">
              <a:spcBef>
                <a:spcPct val="0"/>
              </a:spcBef>
              <a:spcAft>
                <a:spcPct val="0"/>
              </a:spcAft>
              <a:buNone/>
            </a:pPr>
            <a:endParaRPr sz="2000" b="1">
              <a:solidFill>
                <a:schemeClr val="dk2"/>
              </a:solidFill>
              <a:latin typeface="Arial"/>
              <a:ea typeface="Arial"/>
              <a:cs typeface="Arial"/>
              <a:sym typeface="Arial"/>
            </a:endParaRPr>
          </a:p>
          <a:p>
            <a:pPr marL="0" marR="0" lvl="0" indent="0" algn="ctr" rtl="0">
              <a:spcBef>
                <a:spcPct val="0"/>
              </a:spcBef>
              <a:spcAft>
                <a:spcPct val="0"/>
              </a:spcAft>
              <a:buNone/>
            </a:pPr>
            <a:r>
              <a:rPr lang="en-US" sz="4400" b="1">
                <a:solidFill>
                  <a:schemeClr val="dk1"/>
                </a:solidFill>
                <a:latin typeface="Arial"/>
                <a:ea typeface="Arial"/>
                <a:cs typeface="Arial"/>
                <a:sym typeface="Arial"/>
              </a:rPr>
              <a:t>Transmission Media</a:t>
            </a:r>
            <a:endParaRPr/>
          </a:p>
        </p:txBody>
      </p:sp>
    </p:spTree>
  </p:cSld>
  <p:clrMapOvr>
    <a:masterClrMapping/>
  </p:clrMapOvr>
  <p:transition/>
  <p:timing/>
</p:sld>
</file>

<file path=ppt/slides/slide13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07"/>
        <p:cNvGrpSpPr/>
        <p:nvPr/>
      </p:nvGrpSpPr>
      <p:grpSpPr>
        <a:xfrm>
          <a:off x="0" y="0"/>
          <a:ext cx="0" cy="0"/>
        </a:xfrm>
      </p:grpSpPr>
      <p:cxnSp>
        <p:nvCxnSpPr>
          <p:cNvPr id="208" name="Google Shape;208;p4"/>
          <p:cNvCxnSpPr/>
          <p:nvPr/>
        </p:nvCxnSpPr>
        <p:spPr>
          <a:xfrm>
            <a:off x="1676400" y="533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209" name="Google Shape;209;p4"/>
          <p:cNvCxnSpPr/>
          <p:nvPr/>
        </p:nvCxnSpPr>
        <p:spPr>
          <a:xfrm>
            <a:off x="1676400" y="1371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210" name="Google Shape;210;p4"/>
          <p:cNvSpPr txBox="1"/>
          <p:nvPr/>
        </p:nvSpPr>
        <p:spPr>
          <a:xfrm>
            <a:off x="1828799" y="762000"/>
            <a:ext cx="6512767"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7.1  </a:t>
            </a:r>
            <a:r>
              <a:rPr lang="en-US" sz="2000" b="1" i="1">
                <a:solidFill>
                  <a:schemeClr val="dk1"/>
                </a:solidFill>
                <a:latin typeface="Times New Roman"/>
                <a:ea typeface="Times New Roman"/>
                <a:cs typeface="Times New Roman"/>
                <a:sym typeface="Times New Roman"/>
              </a:rPr>
              <a:t>Transmission medium and physical layer [1]</a:t>
            </a:r>
            <a:endParaRPr/>
          </a:p>
        </p:txBody>
      </p:sp>
      <p:cxnSp>
        <p:nvCxnSpPr>
          <p:cNvPr id="211" name="Google Shape;211;p4"/>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212" name="Google Shape;212;p4"/>
          <p:cNvPicPr preferRelativeResize="0"/>
          <p:nvPr/>
        </p:nvPicPr>
        <p:blipFill>
          <a:blip r:embed="rId3">
            <a:alphaModFix/>
          </a:blip>
          <a:stretch>
            <a:fillRect/>
          </a:stretch>
        </p:blipFill>
        <p:spPr>
          <a:xfrm>
            <a:off x="1709738" y="2584450"/>
            <a:ext cx="8729662" cy="2520950"/>
          </a:xfrm>
          <a:prstGeom prst="rect">
            <a:avLst/>
          </a:prstGeom>
          <a:noFill/>
          <a:ln>
            <a:noFill/>
          </a:ln>
        </p:spPr>
      </p:pic>
    </p:spTree>
  </p:cSld>
  <p:clrMapOvr>
    <a:masterClrMapping/>
  </p:clrMapOvr>
  <p:transition/>
  <p:timing/>
</p:sld>
</file>

<file path=ppt/slides/slide13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17"/>
        <p:cNvGrpSpPr/>
        <p:nvPr/>
      </p:nvGrpSpPr>
      <p:grpSpPr>
        <a:xfrm>
          <a:off x="0" y="0"/>
          <a:ext cx="0" cy="0"/>
        </a:xfrm>
      </p:grpSpPr>
      <p:cxnSp>
        <p:nvCxnSpPr>
          <p:cNvPr id="218" name="Google Shape;218;p5"/>
          <p:cNvCxnSpPr/>
          <p:nvPr/>
        </p:nvCxnSpPr>
        <p:spPr>
          <a:xfrm>
            <a:off x="1676400" y="533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219" name="Google Shape;219;p5"/>
          <p:cNvCxnSpPr/>
          <p:nvPr/>
        </p:nvCxnSpPr>
        <p:spPr>
          <a:xfrm>
            <a:off x="1676400" y="1371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220" name="Google Shape;220;p5"/>
          <p:cNvSpPr txBox="1"/>
          <p:nvPr/>
        </p:nvSpPr>
        <p:spPr>
          <a:xfrm>
            <a:off x="1828800" y="762000"/>
            <a:ext cx="5766318"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7.2  </a:t>
            </a:r>
            <a:r>
              <a:rPr lang="en-US" sz="2000" b="1" i="1">
                <a:solidFill>
                  <a:schemeClr val="dk1"/>
                </a:solidFill>
                <a:latin typeface="Times New Roman"/>
                <a:ea typeface="Times New Roman"/>
                <a:cs typeface="Times New Roman"/>
                <a:sym typeface="Times New Roman"/>
              </a:rPr>
              <a:t>Classes of transmission media [1]</a:t>
            </a:r>
            <a:endParaRPr/>
          </a:p>
        </p:txBody>
      </p:sp>
      <p:cxnSp>
        <p:nvCxnSpPr>
          <p:cNvPr id="221" name="Google Shape;221;p5"/>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222" name="Google Shape;222;p5"/>
          <p:cNvPicPr preferRelativeResize="0"/>
          <p:nvPr/>
        </p:nvPicPr>
        <p:blipFill>
          <a:blip r:embed="rId3">
            <a:alphaModFix/>
          </a:blip>
          <a:stretch>
            <a:fillRect/>
          </a:stretch>
        </p:blipFill>
        <p:spPr>
          <a:xfrm>
            <a:off x="1981200" y="2100264"/>
            <a:ext cx="7715249" cy="3157537"/>
          </a:xfrm>
          <a:prstGeom prst="rect">
            <a:avLst/>
          </a:prstGeom>
          <a:noFill/>
          <a:ln>
            <a:noFill/>
          </a:ln>
        </p:spPr>
      </p:pic>
    </p:spTree>
  </p:cSld>
  <p:clrMapOvr>
    <a:masterClrMapping/>
  </p:clrMapOvr>
  <p:transition/>
  <p:timing/>
</p:sld>
</file>

<file path=ppt/slides/slide13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27"/>
        <p:cNvGrpSpPr/>
        <p:nvPr/>
      </p:nvGrpSpPr>
      <p:grpSpPr>
        <a:xfrm>
          <a:off x="0" y="0"/>
          <a:ext cx="0" cy="0"/>
        </a:xfrm>
      </p:grpSpPr>
      <p:sp>
        <p:nvSpPr>
          <p:cNvPr id="228" name="Google Shape;228;p6"/>
          <p:cNvSpPr/>
          <p:nvPr/>
        </p:nvSpPr>
        <p:spPr>
          <a:xfrm>
            <a:off x="1524000" y="0"/>
            <a:ext cx="9144000" cy="1371600"/>
          </a:xfrm>
          <a:prstGeom prst="rect">
            <a:avLst/>
          </a:prstGeom>
          <a:solidFill>
            <a:srgbClr val="33CCFF"/>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dk1"/>
              </a:solidFill>
              <a:latin typeface="Times New Roman"/>
              <a:ea typeface="Times New Roman"/>
              <a:cs typeface="Times New Roman"/>
              <a:sym typeface="Times New Roman"/>
            </a:endParaRPr>
          </a:p>
        </p:txBody>
      </p:sp>
      <p:sp>
        <p:nvSpPr>
          <p:cNvPr id="229" name="Google Shape;229;p6"/>
          <p:cNvSpPr txBox="1"/>
          <p:nvPr/>
        </p:nvSpPr>
        <p:spPr>
          <a:xfrm>
            <a:off x="1752600" y="406400"/>
            <a:ext cx="2364750"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1800">
                <a:solidFill>
                  <a:schemeClr val="dk1"/>
                </a:solidFill>
                <a:latin typeface="Times"/>
                <a:ea typeface="Times"/>
                <a:cs typeface="Times"/>
                <a:sym typeface="Times"/>
              </a:rPr>
              <a:t>7-1   GUIDED MEDIA</a:t>
            </a:r>
            <a:endParaRPr/>
          </a:p>
        </p:txBody>
      </p:sp>
      <p:sp>
        <p:nvSpPr>
          <p:cNvPr id="230" name="Google Shape;230;p6"/>
          <p:cNvSpPr txBox="1"/>
          <p:nvPr/>
        </p:nvSpPr>
        <p:spPr>
          <a:xfrm>
            <a:off x="9753600" y="6400801"/>
            <a:ext cx="184150" cy="3667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1800" b="1">
              <a:solidFill>
                <a:schemeClr val="dk1"/>
              </a:solidFill>
              <a:latin typeface="Times New Roman"/>
              <a:ea typeface="Times New Roman"/>
              <a:cs typeface="Times New Roman"/>
              <a:sym typeface="Times New Roman"/>
            </a:endParaRPr>
          </a:p>
        </p:txBody>
      </p:sp>
      <p:sp>
        <p:nvSpPr>
          <p:cNvPr id="231" name="Google Shape;231;p6"/>
          <p:cNvSpPr/>
          <p:nvPr/>
        </p:nvSpPr>
        <p:spPr>
          <a:xfrm>
            <a:off x="1676400" y="1524000"/>
            <a:ext cx="8229600" cy="1373188"/>
          </a:xfrm>
          <a:prstGeom prst="rect">
            <a:avLst/>
          </a:prstGeom>
          <a:noFill/>
          <a:ln>
            <a:noFill/>
          </a:ln>
        </p:spPr>
        <p:txBody>
          <a:bodyPr spcFirstLastPara="1" wrap="square" lIns="91425" tIns="45700" rIns="91425" bIns="45700" anchor="ctr"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i="1">
                <a:solidFill>
                  <a:schemeClr val="dk1"/>
                </a:solidFill>
                <a:latin typeface="Times New Roman"/>
                <a:ea typeface="Times New Roman"/>
                <a:cs typeface="Times New Roman"/>
                <a:sym typeface="Times New Roman"/>
              </a:rPr>
              <a:t>Guided media, which are those that provide a conduit from one device to another, include twisted-pair cable, coaxial cable, and fiber-optic cable.</a:t>
            </a:r>
            <a:endParaRPr/>
          </a:p>
        </p:txBody>
      </p:sp>
      <p:sp>
        <p:nvSpPr>
          <p:cNvPr id="232" name="Google Shape;232;p6"/>
          <p:cNvSpPr/>
          <p:nvPr/>
        </p:nvSpPr>
        <p:spPr>
          <a:xfrm>
            <a:off x="1676400" y="4679951"/>
            <a:ext cx="6705600" cy="1200329"/>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Twisted-Pair Cable</a:t>
            </a:r>
            <a:br>
              <a:rPr lang="en-US" sz="2400" b="1">
                <a:solidFill>
                  <a:srgbClr val="0033CC"/>
                </a:solidFill>
                <a:latin typeface="Times New Roman"/>
                <a:ea typeface="Times New Roman"/>
                <a:cs typeface="Times New Roman"/>
                <a:sym typeface="Times New Roman"/>
              </a:rPr>
            </a:br>
            <a:r>
              <a:rPr lang="en-US" sz="2400" b="1">
                <a:solidFill>
                  <a:srgbClr val="0033CC"/>
                </a:solidFill>
                <a:latin typeface="Times New Roman"/>
                <a:ea typeface="Times New Roman"/>
                <a:cs typeface="Times New Roman"/>
                <a:sym typeface="Times New Roman"/>
              </a:rPr>
              <a:t>Coaxial Cable</a:t>
            </a:r>
            <a:br>
              <a:rPr lang="en-US" sz="2400" b="1">
                <a:solidFill>
                  <a:srgbClr val="0033CC"/>
                </a:solidFill>
                <a:latin typeface="Times New Roman"/>
                <a:ea typeface="Times New Roman"/>
                <a:cs typeface="Times New Roman"/>
                <a:sym typeface="Times New Roman"/>
              </a:rPr>
            </a:br>
            <a:r>
              <a:rPr lang="en-US" sz="2400" b="1">
                <a:solidFill>
                  <a:srgbClr val="0033CC"/>
                </a:solidFill>
                <a:latin typeface="Times New Roman"/>
                <a:ea typeface="Times New Roman"/>
                <a:cs typeface="Times New Roman"/>
                <a:sym typeface="Times New Roman"/>
              </a:rPr>
              <a:t>Fiber-Optic Cable</a:t>
            </a:r>
            <a:endParaRPr sz="2400" b="1">
              <a:solidFill>
                <a:srgbClr val="0033CC"/>
              </a:solidFill>
              <a:latin typeface="Times New Roman"/>
              <a:ea typeface="Times New Roman"/>
              <a:cs typeface="Times New Roman"/>
              <a:sym typeface="Times New Roman"/>
            </a:endParaRPr>
          </a:p>
        </p:txBody>
      </p:sp>
      <p:sp>
        <p:nvSpPr>
          <p:cNvPr id="233" name="Google Shape;233;p6"/>
          <p:cNvSpPr txBox="1"/>
          <p:nvPr/>
        </p:nvSpPr>
        <p:spPr>
          <a:xfrm>
            <a:off x="1689101" y="4203701"/>
            <a:ext cx="4862513" cy="5191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800" i="1" u="sng">
                <a:solidFill>
                  <a:schemeClr val="hlink"/>
                </a:solidFill>
                <a:latin typeface="Times New Roman"/>
                <a:ea typeface="Times New Roman"/>
                <a:cs typeface="Times New Roman"/>
                <a:sym typeface="Times New Roman"/>
              </a:rPr>
              <a:t>Topics discussed in this section:</a:t>
            </a:r>
            <a:endParaRPr/>
          </a:p>
        </p:txBody>
      </p:sp>
    </p:spTree>
  </p:cSld>
  <p:clrMapOvr>
    <a:masterClrMapping/>
  </p:clrMapOvr>
  <p:transition/>
  <p:timing/>
</p:sld>
</file>

<file path=ppt/slides/slide1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66"/>
        <p:cNvGrpSpPr/>
        <p:nvPr/>
      </p:nvGrpSpPr>
      <p:grpSpPr>
        <a:xfrm>
          <a:off x="0" y="0"/>
          <a:ext cx="0" cy="0"/>
        </a:xfrm>
      </p:grpSpPr>
      <p:sp>
        <p:nvSpPr>
          <p:cNvPr id="367" name="Google Shape;367;p16"/>
          <p:cNvSpPr/>
          <p:nvPr/>
        </p:nvSpPr>
        <p:spPr>
          <a:xfrm>
            <a:off x="1890713" y="350838"/>
            <a:ext cx="438150" cy="474662"/>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368" name="Google Shape;368;p16"/>
          <p:cNvSpPr/>
          <p:nvPr/>
        </p:nvSpPr>
        <p:spPr>
          <a:xfrm>
            <a:off x="2273301" y="350838"/>
            <a:ext cx="328613" cy="474662"/>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grpSp>
        <p:nvGrpSpPr>
          <p:cNvPr id="369" name="Google Shape;369;p16"/>
          <p:cNvGrpSpPr/>
          <p:nvPr/>
        </p:nvGrpSpPr>
        <p:grpSpPr>
          <a:xfrm>
            <a:off x="2014539" y="773113"/>
            <a:ext cx="738187" cy="474662"/>
            <a:chOff x="309" y="487"/>
            <a:chExt cx="465" cy="299"/>
          </a:xfrm>
        </p:grpSpPr>
        <p:sp>
          <p:nvSpPr>
            <p:cNvPr id="370" name="Google Shape;370;p16"/>
            <p:cNvSpPr/>
            <p:nvPr/>
          </p:nvSpPr>
          <p:spPr>
            <a:xfrm>
              <a:off x="309" y="487"/>
              <a:ext cx="266" cy="299"/>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371" name="Google Shape;371;p16"/>
            <p:cNvSpPr/>
            <p:nvPr/>
          </p:nvSpPr>
          <p:spPr>
            <a:xfrm>
              <a:off x="542" y="487"/>
              <a:ext cx="232" cy="299"/>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grpSp>
      <p:sp>
        <p:nvSpPr>
          <p:cNvPr id="372" name="Google Shape;372;p16"/>
          <p:cNvSpPr/>
          <p:nvPr/>
        </p:nvSpPr>
        <p:spPr>
          <a:xfrm>
            <a:off x="1600200" y="700089"/>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373" name="Google Shape;373;p16"/>
          <p:cNvSpPr/>
          <p:nvPr/>
        </p:nvSpPr>
        <p:spPr>
          <a:xfrm>
            <a:off x="2235200" y="242888"/>
            <a:ext cx="31750" cy="1052512"/>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374" name="Google Shape;374;p16"/>
          <p:cNvSpPr/>
          <p:nvPr/>
        </p:nvSpPr>
        <p:spPr>
          <a:xfrm>
            <a:off x="1966914" y="773113"/>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375" name="Google Shape;375;p16"/>
          <p:cNvSpPr/>
          <p:nvPr/>
        </p:nvSpPr>
        <p:spPr>
          <a:xfrm>
            <a:off x="1676400" y="1447800"/>
            <a:ext cx="8839200" cy="38100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2800" b="1" i="1" baseline="-25000">
              <a:solidFill>
                <a:schemeClr val="dk1"/>
              </a:solidFill>
              <a:latin typeface="Times New Roman"/>
              <a:ea typeface="Times New Roman"/>
              <a:cs typeface="Times New Roman"/>
              <a:sym typeface="Times New Roman"/>
            </a:endParaRPr>
          </a:p>
        </p:txBody>
      </p:sp>
      <p:sp>
        <p:nvSpPr>
          <p:cNvPr id="376" name="Google Shape;376;p16"/>
          <p:cNvSpPr/>
          <p:nvPr/>
        </p:nvSpPr>
        <p:spPr>
          <a:xfrm>
            <a:off x="1752600" y="1447800"/>
            <a:ext cx="8534400" cy="1373188"/>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b="1" i="1">
                <a:solidFill>
                  <a:schemeClr val="dk1"/>
                </a:solidFill>
                <a:latin typeface="Times New Roman"/>
                <a:ea typeface="Times New Roman"/>
                <a:cs typeface="Times New Roman"/>
                <a:sym typeface="Times New Roman"/>
              </a:rPr>
              <a:t>The power we use at home has a frequency of </a:t>
            </a:r>
            <a:r>
              <a:rPr lang="en-US" sz="2800" b="1" i="1">
                <a:solidFill>
                  <a:schemeClr val="hlink"/>
                </a:solidFill>
                <a:latin typeface="Times New Roman"/>
                <a:ea typeface="Times New Roman"/>
                <a:cs typeface="Times New Roman"/>
                <a:sym typeface="Times New Roman"/>
              </a:rPr>
              <a:t>60 Hz</a:t>
            </a:r>
            <a:r>
              <a:rPr lang="en-US" sz="2800" b="1" i="1">
                <a:solidFill>
                  <a:schemeClr val="dk1"/>
                </a:solidFill>
                <a:latin typeface="Times New Roman"/>
                <a:ea typeface="Times New Roman"/>
                <a:cs typeface="Times New Roman"/>
                <a:sym typeface="Times New Roman"/>
              </a:rPr>
              <a:t>. The period of this sine wave can be determined as follows:</a:t>
            </a:r>
            <a:endParaRPr/>
          </a:p>
        </p:txBody>
      </p:sp>
      <p:sp>
        <p:nvSpPr>
          <p:cNvPr id="377" name="Google Shape;377;p16"/>
          <p:cNvSpPr txBox="1"/>
          <p:nvPr/>
        </p:nvSpPr>
        <p:spPr>
          <a:xfrm>
            <a:off x="2667001" y="182564"/>
            <a:ext cx="2284413" cy="57943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b="1" i="1">
                <a:solidFill>
                  <a:schemeClr val="hlink"/>
                </a:solidFill>
                <a:latin typeface="Times New Roman"/>
                <a:ea typeface="Times New Roman"/>
                <a:cs typeface="Times New Roman"/>
                <a:sym typeface="Times New Roman"/>
              </a:rPr>
              <a:t>Example 3.3</a:t>
            </a:r>
            <a:endParaRPr/>
          </a:p>
        </p:txBody>
      </p:sp>
      <p:pic>
        <p:nvPicPr>
          <p:cNvPr id="378" name="Google Shape;378;p16"/>
          <p:cNvPicPr preferRelativeResize="0"/>
          <p:nvPr/>
        </p:nvPicPr>
        <p:blipFill>
          <a:blip r:embed="rId3">
            <a:alphaModFix/>
          </a:blip>
          <a:stretch>
            <a:fillRect/>
          </a:stretch>
        </p:blipFill>
        <p:spPr>
          <a:xfrm>
            <a:off x="2932114" y="3073400"/>
            <a:ext cx="6327775" cy="711200"/>
          </a:xfrm>
          <a:prstGeom prst="rect">
            <a:avLst/>
          </a:prstGeom>
          <a:noFill/>
          <a:ln w="57150" cap="flat" cmpd="sng">
            <a:solidFill>
              <a:srgbClr val="3366FF"/>
            </a:solidFill>
            <a:prstDash val="solid"/>
            <a:miter lim="800000"/>
            <a:headEnd type="none" w="sm" len="sm"/>
            <a:tailEnd type="none" w="sm" len="sm"/>
          </a:ln>
        </p:spPr>
      </p:pic>
    </p:spTree>
  </p:cSld>
  <p:clrMapOvr>
    <a:masterClrMapping/>
  </p:clrMapOvr>
  <p:transition/>
  <p:timing/>
</p:sld>
</file>

<file path=ppt/slides/slide14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38"/>
        <p:cNvGrpSpPr/>
        <p:nvPr/>
      </p:nvGrpSpPr>
      <p:grpSpPr>
        <a:xfrm>
          <a:off x="0" y="0"/>
          <a:ext cx="0" cy="0"/>
        </a:xfrm>
      </p:grpSpPr>
      <p:cxnSp>
        <p:nvCxnSpPr>
          <p:cNvPr id="239" name="Google Shape;239;p7"/>
          <p:cNvCxnSpPr/>
          <p:nvPr/>
        </p:nvCxnSpPr>
        <p:spPr>
          <a:xfrm>
            <a:off x="1676400" y="533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240" name="Google Shape;240;p7"/>
          <p:cNvCxnSpPr/>
          <p:nvPr/>
        </p:nvCxnSpPr>
        <p:spPr>
          <a:xfrm>
            <a:off x="1676400" y="1371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241" name="Google Shape;241;p7"/>
          <p:cNvSpPr txBox="1"/>
          <p:nvPr/>
        </p:nvSpPr>
        <p:spPr>
          <a:xfrm>
            <a:off x="1828801" y="762000"/>
            <a:ext cx="4534677"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7.3  </a:t>
            </a:r>
            <a:r>
              <a:rPr lang="en-US" sz="2000" b="1" i="1">
                <a:solidFill>
                  <a:schemeClr val="dk1"/>
                </a:solidFill>
                <a:latin typeface="Times New Roman"/>
                <a:ea typeface="Times New Roman"/>
                <a:cs typeface="Times New Roman"/>
                <a:sym typeface="Times New Roman"/>
              </a:rPr>
              <a:t>Twisted-pair cable [1]</a:t>
            </a:r>
            <a:endParaRPr/>
          </a:p>
        </p:txBody>
      </p:sp>
      <p:cxnSp>
        <p:nvCxnSpPr>
          <p:cNvPr id="242" name="Google Shape;242;p7"/>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243" name="Google Shape;243;p7"/>
          <p:cNvPicPr preferRelativeResize="0"/>
          <p:nvPr/>
        </p:nvPicPr>
        <p:blipFill>
          <a:blip r:embed="rId3">
            <a:alphaModFix/>
          </a:blip>
          <a:stretch>
            <a:fillRect/>
          </a:stretch>
        </p:blipFill>
        <p:spPr>
          <a:xfrm>
            <a:off x="1752600" y="2986088"/>
            <a:ext cx="8610600" cy="1204912"/>
          </a:xfrm>
          <a:prstGeom prst="rect">
            <a:avLst/>
          </a:prstGeom>
          <a:noFill/>
          <a:ln>
            <a:noFill/>
          </a:ln>
        </p:spPr>
      </p:pic>
    </p:spTree>
  </p:cSld>
  <p:clrMapOvr>
    <a:masterClrMapping/>
  </p:clrMapOvr>
  <p:transition/>
  <p:timing/>
</p:sld>
</file>

<file path=ppt/slides/slide14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47"/>
        <p:cNvGrpSpPr/>
        <p:nvPr/>
      </p:nvGrpSpPr>
      <p:grpSpPr>
        <a:xfrm>
          <a:off x="0" y="0"/>
          <a:ext cx="0" cy="0"/>
        </a:xfrm>
      </p:grpSpPr>
      <p:pic>
        <p:nvPicPr>
          <p:cNvPr id="248" name="Google Shape;248;p8"/>
          <p:cNvPicPr preferRelativeResize="0"/>
          <p:nvPr/>
        </p:nvPicPr>
        <p:blipFill>
          <a:blip r:embed="rId3">
            <a:alphaModFix/>
          </a:blip>
          <a:stretch>
            <a:fillRect/>
          </a:stretch>
        </p:blipFill>
        <p:spPr>
          <a:xfrm>
            <a:off x="1852614" y="1373189"/>
            <a:ext cx="8459787" cy="4033837"/>
          </a:xfrm>
          <a:prstGeom prst="rect">
            <a:avLst/>
          </a:prstGeom>
          <a:noFill/>
          <a:ln>
            <a:noFill/>
          </a:ln>
        </p:spPr>
      </p:pic>
    </p:spTree>
  </p:cSld>
  <p:clrMapOvr>
    <a:masterClrMapping/>
  </p:clrMapOvr>
  <p:transition/>
  <p:timing/>
</p:sld>
</file>

<file path=ppt/slides/slide14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53"/>
        <p:cNvGrpSpPr/>
        <p:nvPr/>
      </p:nvGrpSpPr>
      <p:grpSpPr>
        <a:xfrm>
          <a:off x="0" y="0"/>
          <a:ext cx="0" cy="0"/>
        </a:xfrm>
      </p:grpSpPr>
      <p:cxnSp>
        <p:nvCxnSpPr>
          <p:cNvPr id="254" name="Google Shape;254;p9"/>
          <p:cNvCxnSpPr/>
          <p:nvPr/>
        </p:nvCxnSpPr>
        <p:spPr>
          <a:xfrm>
            <a:off x="1676400" y="533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255" name="Google Shape;255;p9"/>
          <p:cNvCxnSpPr/>
          <p:nvPr/>
        </p:nvCxnSpPr>
        <p:spPr>
          <a:xfrm>
            <a:off x="1676400" y="1371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256" name="Google Shape;256;p9"/>
          <p:cNvSpPr txBox="1"/>
          <p:nvPr/>
        </p:nvSpPr>
        <p:spPr>
          <a:xfrm>
            <a:off x="1828800" y="762000"/>
            <a:ext cx="4851918"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7.4  </a:t>
            </a:r>
            <a:r>
              <a:rPr lang="en-US" sz="2000" b="1" i="1">
                <a:solidFill>
                  <a:schemeClr val="dk1"/>
                </a:solidFill>
                <a:latin typeface="Times New Roman"/>
                <a:ea typeface="Times New Roman"/>
                <a:cs typeface="Times New Roman"/>
                <a:sym typeface="Times New Roman"/>
              </a:rPr>
              <a:t>UTP and STP cables [1]</a:t>
            </a:r>
            <a:endParaRPr/>
          </a:p>
        </p:txBody>
      </p:sp>
      <p:cxnSp>
        <p:nvCxnSpPr>
          <p:cNvPr id="257" name="Google Shape;257;p9"/>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258" name="Google Shape;258;p9"/>
          <p:cNvPicPr preferRelativeResize="0"/>
          <p:nvPr/>
        </p:nvPicPr>
        <p:blipFill>
          <a:blip r:embed="rId3">
            <a:alphaModFix/>
          </a:blip>
          <a:stretch>
            <a:fillRect/>
          </a:stretch>
        </p:blipFill>
        <p:spPr>
          <a:xfrm>
            <a:off x="1862138" y="2112964"/>
            <a:ext cx="8501062" cy="3373437"/>
          </a:xfrm>
          <a:prstGeom prst="rect">
            <a:avLst/>
          </a:prstGeom>
          <a:noFill/>
          <a:ln>
            <a:noFill/>
          </a:ln>
        </p:spPr>
      </p:pic>
    </p:spTree>
  </p:cSld>
  <p:clrMapOvr>
    <a:masterClrMapping/>
  </p:clrMapOvr>
  <p:transition/>
  <p:timing/>
</p:sld>
</file>

<file path=ppt/slides/slide14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63"/>
        <p:cNvGrpSpPr/>
        <p:nvPr/>
      </p:nvGrpSpPr>
      <p:grpSpPr>
        <a:xfrm>
          <a:off x="0" y="0"/>
          <a:ext cx="0" cy="0"/>
        </a:xfrm>
      </p:grpSpPr>
      <p:sp>
        <p:nvSpPr>
          <p:cNvPr id="264" name="Google Shape;264;p10"/>
          <p:cNvSpPr txBox="1"/>
          <p:nvPr/>
        </p:nvSpPr>
        <p:spPr>
          <a:xfrm>
            <a:off x="2209799" y="228600"/>
            <a:ext cx="6887547"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Table 7.1  </a:t>
            </a:r>
            <a:r>
              <a:rPr lang="en-US" sz="2000" b="1" i="1">
                <a:solidFill>
                  <a:schemeClr val="dk1"/>
                </a:solidFill>
                <a:latin typeface="Times New Roman"/>
                <a:ea typeface="Times New Roman"/>
                <a:cs typeface="Times New Roman"/>
                <a:sym typeface="Times New Roman"/>
              </a:rPr>
              <a:t>Categories of unshielded twisted-pair cables [1]</a:t>
            </a:r>
            <a:endParaRPr/>
          </a:p>
        </p:txBody>
      </p:sp>
      <p:pic>
        <p:nvPicPr>
          <p:cNvPr id="265" name="Google Shape;265;p10"/>
          <p:cNvPicPr preferRelativeResize="0"/>
          <p:nvPr/>
        </p:nvPicPr>
        <p:blipFill>
          <a:blip r:embed="rId3">
            <a:alphaModFix/>
          </a:blip>
          <a:stretch>
            <a:fillRect/>
          </a:stretch>
        </p:blipFill>
        <p:spPr>
          <a:xfrm>
            <a:off x="2163764" y="685800"/>
            <a:ext cx="7742237" cy="5899150"/>
          </a:xfrm>
          <a:prstGeom prst="rect">
            <a:avLst/>
          </a:prstGeom>
          <a:noFill/>
          <a:ln>
            <a:noFill/>
          </a:ln>
        </p:spPr>
      </p:pic>
    </p:spTree>
  </p:cSld>
  <p:clrMapOvr>
    <a:masterClrMapping/>
  </p:clrMapOvr>
  <p:transition/>
  <p:timing/>
</p:sld>
</file>

<file path=ppt/slides/slide14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70"/>
        <p:cNvGrpSpPr/>
        <p:nvPr/>
      </p:nvGrpSpPr>
      <p:grpSpPr>
        <a:xfrm>
          <a:off x="0" y="0"/>
          <a:ext cx="0" cy="0"/>
        </a:xfrm>
      </p:grpSpPr>
      <p:cxnSp>
        <p:nvCxnSpPr>
          <p:cNvPr id="271" name="Google Shape;271;p11"/>
          <p:cNvCxnSpPr/>
          <p:nvPr/>
        </p:nvCxnSpPr>
        <p:spPr>
          <a:xfrm>
            <a:off x="1676400" y="533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272" name="Google Shape;272;p11"/>
          <p:cNvCxnSpPr/>
          <p:nvPr/>
        </p:nvCxnSpPr>
        <p:spPr>
          <a:xfrm>
            <a:off x="1676400" y="1371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273" name="Google Shape;273;p11"/>
          <p:cNvSpPr txBox="1"/>
          <p:nvPr/>
        </p:nvSpPr>
        <p:spPr>
          <a:xfrm>
            <a:off x="1828799" y="762000"/>
            <a:ext cx="4310743"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7.7  </a:t>
            </a:r>
            <a:r>
              <a:rPr lang="en-US" sz="2000" b="1" i="1">
                <a:solidFill>
                  <a:schemeClr val="dk1"/>
                </a:solidFill>
                <a:latin typeface="Times New Roman"/>
                <a:ea typeface="Times New Roman"/>
                <a:cs typeface="Times New Roman"/>
                <a:sym typeface="Times New Roman"/>
              </a:rPr>
              <a:t>Coaxial cable [1]</a:t>
            </a:r>
            <a:endParaRPr/>
          </a:p>
        </p:txBody>
      </p:sp>
      <p:cxnSp>
        <p:nvCxnSpPr>
          <p:cNvPr id="274" name="Google Shape;274;p11"/>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275" name="Google Shape;275;p11"/>
          <p:cNvPicPr preferRelativeResize="0"/>
          <p:nvPr/>
        </p:nvPicPr>
        <p:blipFill>
          <a:blip r:embed="rId3">
            <a:alphaModFix/>
          </a:blip>
          <a:stretch>
            <a:fillRect/>
          </a:stretch>
        </p:blipFill>
        <p:spPr>
          <a:xfrm>
            <a:off x="2141538" y="1957388"/>
            <a:ext cx="8145462" cy="3529012"/>
          </a:xfrm>
          <a:prstGeom prst="rect">
            <a:avLst/>
          </a:prstGeom>
          <a:noFill/>
          <a:ln>
            <a:noFill/>
          </a:ln>
        </p:spPr>
      </p:pic>
    </p:spTree>
  </p:cSld>
  <p:clrMapOvr>
    <a:masterClrMapping/>
  </p:clrMapOvr>
  <p:transition/>
  <p:timing/>
</p:sld>
</file>

<file path=ppt/slides/slide14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80"/>
        <p:cNvGrpSpPr/>
        <p:nvPr/>
      </p:nvGrpSpPr>
      <p:grpSpPr>
        <a:xfrm>
          <a:off x="0" y="0"/>
          <a:ext cx="0" cy="0"/>
        </a:xfrm>
      </p:grpSpPr>
      <p:cxnSp>
        <p:nvCxnSpPr>
          <p:cNvPr id="281" name="Google Shape;281;p12"/>
          <p:cNvCxnSpPr/>
          <p:nvPr/>
        </p:nvCxnSpPr>
        <p:spPr>
          <a:xfrm>
            <a:off x="1676400" y="533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282" name="Google Shape;282;p12"/>
          <p:cNvCxnSpPr/>
          <p:nvPr/>
        </p:nvCxnSpPr>
        <p:spPr>
          <a:xfrm>
            <a:off x="1676400" y="1371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283" name="Google Shape;283;p12"/>
          <p:cNvSpPr txBox="1"/>
          <p:nvPr/>
        </p:nvSpPr>
        <p:spPr>
          <a:xfrm>
            <a:off x="1828801" y="762000"/>
            <a:ext cx="4945223"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7.10  </a:t>
            </a:r>
            <a:r>
              <a:rPr lang="en-US" sz="2000" b="1" i="1">
                <a:solidFill>
                  <a:schemeClr val="dk1"/>
                </a:solidFill>
                <a:latin typeface="Times New Roman"/>
                <a:ea typeface="Times New Roman"/>
                <a:cs typeface="Times New Roman"/>
                <a:sym typeface="Times New Roman"/>
              </a:rPr>
              <a:t>Bending of light ray [1]</a:t>
            </a:r>
            <a:endParaRPr/>
          </a:p>
        </p:txBody>
      </p:sp>
      <p:cxnSp>
        <p:nvCxnSpPr>
          <p:cNvPr id="284" name="Google Shape;284;p12"/>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285" name="Google Shape;285;p12"/>
          <p:cNvPicPr preferRelativeResize="0"/>
          <p:nvPr/>
        </p:nvPicPr>
        <p:blipFill>
          <a:blip r:embed="rId3">
            <a:alphaModFix/>
          </a:blip>
          <a:stretch>
            <a:fillRect/>
          </a:stretch>
        </p:blipFill>
        <p:spPr>
          <a:xfrm>
            <a:off x="1987550" y="2362200"/>
            <a:ext cx="8070850" cy="2274888"/>
          </a:xfrm>
          <a:prstGeom prst="rect">
            <a:avLst/>
          </a:prstGeom>
          <a:noFill/>
          <a:ln>
            <a:noFill/>
          </a:ln>
        </p:spPr>
      </p:pic>
    </p:spTree>
  </p:cSld>
  <p:clrMapOvr>
    <a:masterClrMapping/>
  </p:clrMapOvr>
  <p:transition/>
  <p:timing/>
</p:sld>
</file>

<file path=ppt/slides/slide14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90"/>
        <p:cNvGrpSpPr/>
        <p:nvPr/>
      </p:nvGrpSpPr>
      <p:grpSpPr>
        <a:xfrm>
          <a:off x="0" y="0"/>
          <a:ext cx="0" cy="0"/>
        </a:xfrm>
      </p:grpSpPr>
      <p:cxnSp>
        <p:nvCxnSpPr>
          <p:cNvPr id="291" name="Google Shape;291;p13"/>
          <p:cNvCxnSpPr/>
          <p:nvPr/>
        </p:nvCxnSpPr>
        <p:spPr>
          <a:xfrm>
            <a:off x="1676400" y="533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292" name="Google Shape;292;p13"/>
          <p:cNvCxnSpPr/>
          <p:nvPr/>
        </p:nvCxnSpPr>
        <p:spPr>
          <a:xfrm>
            <a:off x="1676400" y="1371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293" name="Google Shape;293;p13"/>
          <p:cNvSpPr txBox="1"/>
          <p:nvPr/>
        </p:nvSpPr>
        <p:spPr>
          <a:xfrm>
            <a:off x="1828800" y="762000"/>
            <a:ext cx="4264090"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7.11  </a:t>
            </a:r>
            <a:r>
              <a:rPr lang="en-US" sz="2000" b="1" i="1">
                <a:solidFill>
                  <a:schemeClr val="dk1"/>
                </a:solidFill>
                <a:latin typeface="Times New Roman"/>
                <a:ea typeface="Times New Roman"/>
                <a:cs typeface="Times New Roman"/>
                <a:sym typeface="Times New Roman"/>
              </a:rPr>
              <a:t>Optical fiber [1]</a:t>
            </a:r>
            <a:endParaRPr/>
          </a:p>
        </p:txBody>
      </p:sp>
      <p:cxnSp>
        <p:nvCxnSpPr>
          <p:cNvPr id="294" name="Google Shape;294;p13"/>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295" name="Google Shape;295;p13"/>
          <p:cNvPicPr preferRelativeResize="0"/>
          <p:nvPr/>
        </p:nvPicPr>
        <p:blipFill>
          <a:blip r:embed="rId3">
            <a:alphaModFix/>
          </a:blip>
          <a:stretch>
            <a:fillRect/>
          </a:stretch>
        </p:blipFill>
        <p:spPr>
          <a:xfrm>
            <a:off x="1901826" y="2987676"/>
            <a:ext cx="8308975" cy="1584325"/>
          </a:xfrm>
          <a:prstGeom prst="rect">
            <a:avLst/>
          </a:prstGeom>
          <a:noFill/>
          <a:ln>
            <a:noFill/>
          </a:ln>
        </p:spPr>
      </p:pic>
    </p:spTree>
  </p:cSld>
  <p:clrMapOvr>
    <a:masterClrMapping/>
  </p:clrMapOvr>
  <p:transition/>
  <p:timing/>
</p:sld>
</file>

<file path=ppt/slides/slide14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00"/>
        <p:cNvGrpSpPr/>
        <p:nvPr/>
      </p:nvGrpSpPr>
      <p:grpSpPr>
        <a:xfrm>
          <a:off x="0" y="0"/>
          <a:ext cx="0" cy="0"/>
        </a:xfrm>
      </p:grpSpPr>
      <p:cxnSp>
        <p:nvCxnSpPr>
          <p:cNvPr id="301" name="Google Shape;301;p14"/>
          <p:cNvCxnSpPr/>
          <p:nvPr/>
        </p:nvCxnSpPr>
        <p:spPr>
          <a:xfrm>
            <a:off x="1676400" y="533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302" name="Google Shape;302;p14"/>
          <p:cNvCxnSpPr/>
          <p:nvPr/>
        </p:nvCxnSpPr>
        <p:spPr>
          <a:xfrm>
            <a:off x="1676400" y="1371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303" name="Google Shape;303;p14"/>
          <p:cNvSpPr txBox="1"/>
          <p:nvPr/>
        </p:nvSpPr>
        <p:spPr>
          <a:xfrm>
            <a:off x="1828799" y="762000"/>
            <a:ext cx="4739951"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7.12  </a:t>
            </a:r>
            <a:r>
              <a:rPr lang="en-US" sz="2000" b="1" i="1">
                <a:solidFill>
                  <a:schemeClr val="dk1"/>
                </a:solidFill>
                <a:latin typeface="Times New Roman"/>
                <a:ea typeface="Times New Roman"/>
                <a:cs typeface="Times New Roman"/>
                <a:sym typeface="Times New Roman"/>
              </a:rPr>
              <a:t>Propagation modes [1]</a:t>
            </a:r>
            <a:endParaRPr/>
          </a:p>
        </p:txBody>
      </p:sp>
      <p:cxnSp>
        <p:nvCxnSpPr>
          <p:cNvPr id="304" name="Google Shape;304;p14"/>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305" name="Google Shape;305;p14"/>
          <p:cNvPicPr preferRelativeResize="0"/>
          <p:nvPr/>
        </p:nvPicPr>
        <p:blipFill>
          <a:blip r:embed="rId3">
            <a:alphaModFix/>
          </a:blip>
          <a:stretch>
            <a:fillRect/>
          </a:stretch>
        </p:blipFill>
        <p:spPr>
          <a:xfrm>
            <a:off x="2273300" y="2133600"/>
            <a:ext cx="7632700" cy="3352800"/>
          </a:xfrm>
          <a:prstGeom prst="rect">
            <a:avLst/>
          </a:prstGeom>
          <a:noFill/>
          <a:ln>
            <a:noFill/>
          </a:ln>
        </p:spPr>
      </p:pic>
    </p:spTree>
  </p:cSld>
  <p:clrMapOvr>
    <a:masterClrMapping/>
  </p:clrMapOvr>
  <p:transition/>
  <p:timing/>
</p:sld>
</file>

<file path=ppt/slides/slide14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10"/>
        <p:cNvGrpSpPr/>
        <p:nvPr/>
      </p:nvGrpSpPr>
      <p:grpSpPr>
        <a:xfrm>
          <a:off x="0" y="0"/>
          <a:ext cx="0" cy="0"/>
        </a:xfrm>
      </p:grpSpPr>
      <p:cxnSp>
        <p:nvCxnSpPr>
          <p:cNvPr id="311" name="Google Shape;311;p15"/>
          <p:cNvCxnSpPr/>
          <p:nvPr/>
        </p:nvCxnSpPr>
        <p:spPr>
          <a:xfrm>
            <a:off x="1676400" y="762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312" name="Google Shape;312;p15"/>
          <p:cNvCxnSpPr/>
          <p:nvPr/>
        </p:nvCxnSpPr>
        <p:spPr>
          <a:xfrm>
            <a:off x="1676400" y="914400"/>
            <a:ext cx="8763000" cy="0"/>
          </a:xfrm>
          <a:prstGeom prst="straightConnector1">
            <a:avLst/>
          </a:prstGeom>
          <a:noFill/>
          <a:ln w="19050" cap="flat" cmpd="sng">
            <a:solidFill>
              <a:schemeClr val="hlink"/>
            </a:solidFill>
            <a:prstDash val="solid"/>
            <a:round/>
            <a:headEnd type="none" w="med" len="med"/>
            <a:tailEnd type="none" w="med" len="med"/>
          </a:ln>
        </p:spPr>
      </p:cxnSp>
      <p:sp>
        <p:nvSpPr>
          <p:cNvPr id="313" name="Google Shape;313;p15"/>
          <p:cNvSpPr txBox="1"/>
          <p:nvPr/>
        </p:nvSpPr>
        <p:spPr>
          <a:xfrm>
            <a:off x="1828801" y="276808"/>
            <a:ext cx="3732244"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7.13  </a:t>
            </a:r>
            <a:r>
              <a:rPr lang="en-US" sz="2000" b="1" i="1">
                <a:solidFill>
                  <a:schemeClr val="dk1"/>
                </a:solidFill>
                <a:latin typeface="Times New Roman"/>
                <a:ea typeface="Times New Roman"/>
                <a:cs typeface="Times New Roman"/>
                <a:sym typeface="Times New Roman"/>
              </a:rPr>
              <a:t>Modes [1]</a:t>
            </a:r>
            <a:endParaRPr/>
          </a:p>
        </p:txBody>
      </p:sp>
      <p:cxnSp>
        <p:nvCxnSpPr>
          <p:cNvPr id="314" name="Google Shape;314;p15"/>
          <p:cNvCxnSpPr/>
          <p:nvPr/>
        </p:nvCxnSpPr>
        <p:spPr>
          <a:xfrm>
            <a:off x="1676400" y="64008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315" name="Google Shape;315;p15"/>
          <p:cNvPicPr preferRelativeResize="0"/>
          <p:nvPr/>
        </p:nvPicPr>
        <p:blipFill>
          <a:blip r:embed="rId3">
            <a:alphaModFix/>
          </a:blip>
          <a:stretch>
            <a:fillRect/>
          </a:stretch>
        </p:blipFill>
        <p:spPr>
          <a:xfrm>
            <a:off x="2697164" y="1035050"/>
            <a:ext cx="6370637" cy="5289550"/>
          </a:xfrm>
          <a:prstGeom prst="rect">
            <a:avLst/>
          </a:prstGeom>
          <a:noFill/>
          <a:ln>
            <a:noFill/>
          </a:ln>
        </p:spPr>
      </p:pic>
    </p:spTree>
  </p:cSld>
  <p:clrMapOvr>
    <a:masterClrMapping/>
  </p:clrMapOvr>
  <p:transition/>
  <p:timing/>
</p:sld>
</file>

<file path=ppt/slides/slide14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20"/>
        <p:cNvGrpSpPr/>
        <p:nvPr/>
      </p:nvGrpSpPr>
      <p:grpSpPr>
        <a:xfrm>
          <a:off x="0" y="0"/>
          <a:ext cx="0" cy="0"/>
        </a:xfrm>
      </p:grpSpPr>
      <p:cxnSp>
        <p:nvCxnSpPr>
          <p:cNvPr id="321" name="Google Shape;321;p16"/>
          <p:cNvCxnSpPr/>
          <p:nvPr/>
        </p:nvCxnSpPr>
        <p:spPr>
          <a:xfrm>
            <a:off x="1676400" y="533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322" name="Google Shape;322;p16"/>
          <p:cNvCxnSpPr/>
          <p:nvPr/>
        </p:nvCxnSpPr>
        <p:spPr>
          <a:xfrm>
            <a:off x="1676400" y="1371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323" name="Google Shape;323;p16"/>
          <p:cNvSpPr txBox="1"/>
          <p:nvPr/>
        </p:nvSpPr>
        <p:spPr>
          <a:xfrm>
            <a:off x="1828799" y="762000"/>
            <a:ext cx="5868955"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7.15  </a:t>
            </a:r>
            <a:r>
              <a:rPr lang="en-US" sz="2000" b="1" i="1">
                <a:solidFill>
                  <a:schemeClr val="dk1"/>
                </a:solidFill>
                <a:latin typeface="Times New Roman"/>
                <a:ea typeface="Times New Roman"/>
                <a:cs typeface="Times New Roman"/>
                <a:sym typeface="Times New Roman"/>
              </a:rPr>
              <a:t>Fiber-optic cable connectors [1]</a:t>
            </a:r>
            <a:endParaRPr/>
          </a:p>
        </p:txBody>
      </p:sp>
      <p:cxnSp>
        <p:nvCxnSpPr>
          <p:cNvPr id="324" name="Google Shape;324;p16"/>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325" name="Google Shape;325;p16"/>
          <p:cNvPicPr preferRelativeResize="0"/>
          <p:nvPr/>
        </p:nvPicPr>
        <p:blipFill>
          <a:blip r:embed="rId3">
            <a:alphaModFix/>
          </a:blip>
          <a:stretch>
            <a:fillRect/>
          </a:stretch>
        </p:blipFill>
        <p:spPr>
          <a:xfrm>
            <a:off x="1752600" y="1890714"/>
            <a:ext cx="8593138" cy="3900487"/>
          </a:xfrm>
          <a:prstGeom prst="rect">
            <a:avLst/>
          </a:prstGeom>
          <a:noFill/>
          <a:ln>
            <a:noFill/>
          </a:ln>
        </p:spPr>
      </p:pic>
    </p:spTree>
  </p:cSld>
  <p:clrMapOvr>
    <a:masterClrMapping/>
  </p:clrMapOvr>
  <p:transition/>
  <p:timing/>
</p:sld>
</file>

<file path=ppt/slides/slide1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83"/>
        <p:cNvGrpSpPr/>
        <p:nvPr/>
      </p:nvGrpSpPr>
      <p:grpSpPr>
        <a:xfrm>
          <a:off x="0" y="0"/>
          <a:ext cx="0" cy="0"/>
        </a:xfrm>
      </p:grpSpPr>
      <p:sp>
        <p:nvSpPr>
          <p:cNvPr id="384" name="Google Shape;384;p17"/>
          <p:cNvSpPr/>
          <p:nvPr/>
        </p:nvSpPr>
        <p:spPr>
          <a:xfrm>
            <a:off x="1890713" y="350838"/>
            <a:ext cx="438150" cy="474662"/>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385" name="Google Shape;385;p17"/>
          <p:cNvSpPr/>
          <p:nvPr/>
        </p:nvSpPr>
        <p:spPr>
          <a:xfrm>
            <a:off x="2273301" y="350838"/>
            <a:ext cx="328613" cy="474662"/>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grpSp>
        <p:nvGrpSpPr>
          <p:cNvPr id="386" name="Google Shape;386;p17"/>
          <p:cNvGrpSpPr/>
          <p:nvPr/>
        </p:nvGrpSpPr>
        <p:grpSpPr>
          <a:xfrm>
            <a:off x="2014539" y="773113"/>
            <a:ext cx="738187" cy="474662"/>
            <a:chOff x="309" y="487"/>
            <a:chExt cx="465" cy="299"/>
          </a:xfrm>
        </p:grpSpPr>
        <p:sp>
          <p:nvSpPr>
            <p:cNvPr id="387" name="Google Shape;387;p17"/>
            <p:cNvSpPr/>
            <p:nvPr/>
          </p:nvSpPr>
          <p:spPr>
            <a:xfrm>
              <a:off x="309" y="487"/>
              <a:ext cx="266" cy="299"/>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388" name="Google Shape;388;p17"/>
            <p:cNvSpPr/>
            <p:nvPr/>
          </p:nvSpPr>
          <p:spPr>
            <a:xfrm>
              <a:off x="542" y="487"/>
              <a:ext cx="232" cy="299"/>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grpSp>
      <p:sp>
        <p:nvSpPr>
          <p:cNvPr id="389" name="Google Shape;389;p17"/>
          <p:cNvSpPr/>
          <p:nvPr/>
        </p:nvSpPr>
        <p:spPr>
          <a:xfrm>
            <a:off x="1600200" y="700089"/>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390" name="Google Shape;390;p17"/>
          <p:cNvSpPr/>
          <p:nvPr/>
        </p:nvSpPr>
        <p:spPr>
          <a:xfrm>
            <a:off x="2235200" y="242888"/>
            <a:ext cx="31750" cy="1052512"/>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391" name="Google Shape;391;p17"/>
          <p:cNvSpPr/>
          <p:nvPr/>
        </p:nvSpPr>
        <p:spPr>
          <a:xfrm>
            <a:off x="1966914" y="773113"/>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392" name="Google Shape;392;p17"/>
          <p:cNvSpPr/>
          <p:nvPr/>
        </p:nvSpPr>
        <p:spPr>
          <a:xfrm>
            <a:off x="1676400" y="1447800"/>
            <a:ext cx="8839200" cy="38100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2800" b="1" i="1" baseline="-25000">
              <a:solidFill>
                <a:schemeClr val="dk1"/>
              </a:solidFill>
              <a:latin typeface="Times New Roman"/>
              <a:ea typeface="Times New Roman"/>
              <a:cs typeface="Times New Roman"/>
              <a:sym typeface="Times New Roman"/>
            </a:endParaRPr>
          </a:p>
        </p:txBody>
      </p:sp>
      <p:sp>
        <p:nvSpPr>
          <p:cNvPr id="393" name="Google Shape;393;p17"/>
          <p:cNvSpPr/>
          <p:nvPr/>
        </p:nvSpPr>
        <p:spPr>
          <a:xfrm>
            <a:off x="1752600" y="1447801"/>
            <a:ext cx="8534400" cy="5191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b="1" i="1">
                <a:solidFill>
                  <a:schemeClr val="dk1"/>
                </a:solidFill>
                <a:latin typeface="Times New Roman"/>
                <a:ea typeface="Times New Roman"/>
                <a:cs typeface="Times New Roman"/>
                <a:sym typeface="Times New Roman"/>
              </a:rPr>
              <a:t>Express a period of 100 ms in microseconds.</a:t>
            </a:r>
            <a:endParaRPr/>
          </a:p>
        </p:txBody>
      </p:sp>
      <p:sp>
        <p:nvSpPr>
          <p:cNvPr id="394" name="Google Shape;394;p17"/>
          <p:cNvSpPr txBox="1"/>
          <p:nvPr/>
        </p:nvSpPr>
        <p:spPr>
          <a:xfrm>
            <a:off x="2667001" y="182564"/>
            <a:ext cx="2284413" cy="57943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b="1" i="1">
                <a:solidFill>
                  <a:schemeClr val="hlink"/>
                </a:solidFill>
                <a:latin typeface="Times New Roman"/>
                <a:ea typeface="Times New Roman"/>
                <a:cs typeface="Times New Roman"/>
                <a:sym typeface="Times New Roman"/>
              </a:rPr>
              <a:t>Example 3.4</a:t>
            </a:r>
            <a:endParaRPr/>
          </a:p>
        </p:txBody>
      </p:sp>
      <p:sp>
        <p:nvSpPr>
          <p:cNvPr id="395" name="Google Shape;395;p17"/>
          <p:cNvSpPr/>
          <p:nvPr/>
        </p:nvSpPr>
        <p:spPr>
          <a:xfrm>
            <a:off x="1676400" y="2362201"/>
            <a:ext cx="8534400" cy="180022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b="1" i="1">
                <a:solidFill>
                  <a:schemeClr val="hlink"/>
                </a:solidFill>
                <a:latin typeface="Times New Roman"/>
                <a:ea typeface="Times New Roman"/>
                <a:cs typeface="Times New Roman"/>
                <a:sym typeface="Times New Roman"/>
              </a:rPr>
              <a:t>Solution</a:t>
            </a:r>
            <a:endParaRPr/>
          </a:p>
          <a:p>
            <a:pPr marL="0" marR="0" lvl="0" indent="0" algn="just" rtl="0">
              <a:spcBef>
                <a:spcPct val="0"/>
              </a:spcBef>
              <a:spcAft>
                <a:spcPct val="0"/>
              </a:spcAft>
              <a:buNone/>
            </a:pPr>
            <a:r>
              <a:rPr lang="en-US" sz="2800" b="1" i="1">
                <a:solidFill>
                  <a:schemeClr val="dk1"/>
                </a:solidFill>
                <a:latin typeface="Times New Roman"/>
                <a:ea typeface="Times New Roman"/>
                <a:cs typeface="Times New Roman"/>
                <a:sym typeface="Times New Roman"/>
              </a:rPr>
              <a:t>From Table 3.1 we find the equivalents of 1 ms (1 ms is 10</a:t>
            </a:r>
            <a:r>
              <a:rPr lang="en-US" sz="2800" b="1" i="1" baseline="30000">
                <a:solidFill>
                  <a:schemeClr val="dk1"/>
                </a:solidFill>
                <a:latin typeface="Times New Roman"/>
                <a:ea typeface="Times New Roman"/>
                <a:cs typeface="Times New Roman"/>
                <a:sym typeface="Times New Roman"/>
              </a:rPr>
              <a:t>−3</a:t>
            </a:r>
            <a:r>
              <a:rPr lang="en-US" sz="2800" b="1" i="1">
                <a:solidFill>
                  <a:schemeClr val="dk1"/>
                </a:solidFill>
                <a:latin typeface="Times New Roman"/>
                <a:ea typeface="Times New Roman"/>
                <a:cs typeface="Times New Roman"/>
                <a:sym typeface="Times New Roman"/>
              </a:rPr>
              <a:t> s) and 1 s (1 s is 10</a:t>
            </a:r>
            <a:r>
              <a:rPr lang="en-US" sz="2800" b="1" i="1" baseline="30000">
                <a:solidFill>
                  <a:schemeClr val="dk1"/>
                </a:solidFill>
                <a:latin typeface="Times New Roman"/>
                <a:ea typeface="Times New Roman"/>
                <a:cs typeface="Times New Roman"/>
                <a:sym typeface="Times New Roman"/>
              </a:rPr>
              <a:t>6</a:t>
            </a:r>
            <a:r>
              <a:rPr lang="en-US" sz="2800" b="1" i="1">
                <a:solidFill>
                  <a:schemeClr val="dk1"/>
                </a:solidFill>
                <a:latin typeface="Times New Roman"/>
                <a:ea typeface="Times New Roman"/>
                <a:cs typeface="Times New Roman"/>
                <a:sym typeface="Times New Roman"/>
              </a:rPr>
              <a:t> μs). We make the following substitutions:.</a:t>
            </a:r>
            <a:endParaRPr/>
          </a:p>
        </p:txBody>
      </p:sp>
      <p:pic>
        <p:nvPicPr>
          <p:cNvPr id="396" name="Google Shape;396;p17"/>
          <p:cNvPicPr preferRelativeResize="0"/>
          <p:nvPr/>
        </p:nvPicPr>
        <p:blipFill>
          <a:blip r:embed="rId3">
            <a:alphaModFix/>
          </a:blip>
          <a:stretch>
            <a:fillRect/>
          </a:stretch>
        </p:blipFill>
        <p:spPr>
          <a:xfrm>
            <a:off x="1852614" y="4400550"/>
            <a:ext cx="8486775" cy="476250"/>
          </a:xfrm>
          <a:prstGeom prst="rect">
            <a:avLst/>
          </a:prstGeom>
          <a:noFill/>
          <a:ln w="57150" cap="flat" cmpd="sng">
            <a:solidFill>
              <a:srgbClr val="3366FF"/>
            </a:solidFill>
            <a:prstDash val="solid"/>
            <a:miter lim="800000"/>
            <a:headEnd type="none" w="sm" len="sm"/>
            <a:tailEnd type="none" w="sm" len="sm"/>
          </a:ln>
        </p:spPr>
      </p:pic>
    </p:spTree>
  </p:cSld>
  <p:clrMapOvr>
    <a:masterClrMapping/>
  </p:clrMapOvr>
  <p:transition/>
  <p:timing/>
</p:sld>
</file>

<file path=ppt/slides/slide15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30"/>
        <p:cNvGrpSpPr/>
        <p:nvPr/>
      </p:nvGrpSpPr>
      <p:grpSpPr>
        <a:xfrm>
          <a:off x="0" y="0"/>
          <a:ext cx="0" cy="0"/>
        </a:xfrm>
      </p:grpSpPr>
      <p:sp>
        <p:nvSpPr>
          <p:cNvPr id="331" name="Google Shape;331;p17"/>
          <p:cNvSpPr/>
          <p:nvPr/>
        </p:nvSpPr>
        <p:spPr>
          <a:xfrm>
            <a:off x="1524000" y="0"/>
            <a:ext cx="9144000" cy="1371600"/>
          </a:xfrm>
          <a:prstGeom prst="rect">
            <a:avLst/>
          </a:prstGeom>
          <a:solidFill>
            <a:srgbClr val="33CCFF"/>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dk1"/>
              </a:solidFill>
              <a:latin typeface="Times New Roman"/>
              <a:ea typeface="Times New Roman"/>
              <a:cs typeface="Times New Roman"/>
              <a:sym typeface="Times New Roman"/>
            </a:endParaRPr>
          </a:p>
        </p:txBody>
      </p:sp>
      <p:sp>
        <p:nvSpPr>
          <p:cNvPr id="332" name="Google Shape;332;p17"/>
          <p:cNvSpPr txBox="1"/>
          <p:nvPr/>
        </p:nvSpPr>
        <p:spPr>
          <a:xfrm>
            <a:off x="1752600" y="406400"/>
            <a:ext cx="3944350"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1800">
                <a:solidFill>
                  <a:schemeClr val="dk1"/>
                </a:solidFill>
                <a:latin typeface="Times"/>
                <a:ea typeface="Times"/>
                <a:cs typeface="Times"/>
                <a:sym typeface="Times"/>
              </a:rPr>
              <a:t>7-2   UNGUIDED MEDIA: WIRELESS</a:t>
            </a:r>
            <a:endParaRPr/>
          </a:p>
        </p:txBody>
      </p:sp>
      <p:sp>
        <p:nvSpPr>
          <p:cNvPr id="333" name="Google Shape;333;p17"/>
          <p:cNvSpPr txBox="1"/>
          <p:nvPr/>
        </p:nvSpPr>
        <p:spPr>
          <a:xfrm>
            <a:off x="9753600" y="6400801"/>
            <a:ext cx="184150" cy="3667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1800" b="1">
              <a:solidFill>
                <a:schemeClr val="dk1"/>
              </a:solidFill>
              <a:latin typeface="Times New Roman"/>
              <a:ea typeface="Times New Roman"/>
              <a:cs typeface="Times New Roman"/>
              <a:sym typeface="Times New Roman"/>
            </a:endParaRPr>
          </a:p>
        </p:txBody>
      </p:sp>
      <p:sp>
        <p:nvSpPr>
          <p:cNvPr id="334" name="Google Shape;334;p17"/>
          <p:cNvSpPr/>
          <p:nvPr/>
        </p:nvSpPr>
        <p:spPr>
          <a:xfrm>
            <a:off x="1828800" y="1385889"/>
            <a:ext cx="8229600" cy="1800225"/>
          </a:xfrm>
          <a:prstGeom prst="rect">
            <a:avLst/>
          </a:prstGeom>
          <a:noFill/>
          <a:ln>
            <a:noFill/>
          </a:ln>
        </p:spPr>
        <p:txBody>
          <a:bodyPr spcFirstLastPara="1" wrap="square" lIns="91425" tIns="45700" rIns="91425" bIns="45700" anchor="ctr"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i="1">
                <a:solidFill>
                  <a:schemeClr val="dk1"/>
                </a:solidFill>
                <a:latin typeface="Times New Roman"/>
                <a:ea typeface="Times New Roman"/>
                <a:cs typeface="Times New Roman"/>
                <a:sym typeface="Times New Roman"/>
              </a:rPr>
              <a:t>Unguided media transport electromagnetic waves without using a physical conductor. This type of communication is often referred to as wireless communication.</a:t>
            </a:r>
            <a:endParaRPr/>
          </a:p>
        </p:txBody>
      </p:sp>
      <p:sp>
        <p:nvSpPr>
          <p:cNvPr id="335" name="Google Shape;335;p17"/>
          <p:cNvSpPr/>
          <p:nvPr/>
        </p:nvSpPr>
        <p:spPr>
          <a:xfrm>
            <a:off x="1676400" y="4679951"/>
            <a:ext cx="6705600" cy="1200329"/>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Radio Waves</a:t>
            </a:r>
            <a:endParaRPr/>
          </a:p>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Microwaves</a:t>
            </a:r>
            <a:endParaRPr/>
          </a:p>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Infrared</a:t>
            </a:r>
            <a:endParaRPr sz="2400" b="1">
              <a:solidFill>
                <a:srgbClr val="0033CC"/>
              </a:solidFill>
              <a:latin typeface="Times New Roman"/>
              <a:ea typeface="Times New Roman"/>
              <a:cs typeface="Times New Roman"/>
              <a:sym typeface="Times New Roman"/>
            </a:endParaRPr>
          </a:p>
        </p:txBody>
      </p:sp>
      <p:sp>
        <p:nvSpPr>
          <p:cNvPr id="336" name="Google Shape;336;p17"/>
          <p:cNvSpPr txBox="1"/>
          <p:nvPr/>
        </p:nvSpPr>
        <p:spPr>
          <a:xfrm>
            <a:off x="1689101" y="4203701"/>
            <a:ext cx="4862513" cy="5191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800" i="1" u="sng">
                <a:solidFill>
                  <a:schemeClr val="hlink"/>
                </a:solidFill>
                <a:latin typeface="Times New Roman"/>
                <a:ea typeface="Times New Roman"/>
                <a:cs typeface="Times New Roman"/>
                <a:sym typeface="Times New Roman"/>
              </a:rPr>
              <a:t>Topics discussed in this section:</a:t>
            </a:r>
            <a:endParaRPr/>
          </a:p>
        </p:txBody>
      </p:sp>
    </p:spTree>
  </p:cSld>
  <p:clrMapOvr>
    <a:masterClrMapping/>
  </p:clrMapOvr>
  <p:transition/>
  <p:timing/>
</p:sld>
</file>

<file path=ppt/slides/slide15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41"/>
        <p:cNvGrpSpPr/>
        <p:nvPr/>
      </p:nvGrpSpPr>
      <p:grpSpPr>
        <a:xfrm>
          <a:off x="0" y="0"/>
          <a:ext cx="0" cy="0"/>
        </a:xfrm>
      </p:grpSpPr>
      <p:cxnSp>
        <p:nvCxnSpPr>
          <p:cNvPr id="342" name="Google Shape;342;p18"/>
          <p:cNvCxnSpPr/>
          <p:nvPr/>
        </p:nvCxnSpPr>
        <p:spPr>
          <a:xfrm>
            <a:off x="1676400" y="533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343" name="Google Shape;343;p18"/>
          <p:cNvCxnSpPr/>
          <p:nvPr/>
        </p:nvCxnSpPr>
        <p:spPr>
          <a:xfrm>
            <a:off x="1676400" y="1371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344" name="Google Shape;344;p18"/>
          <p:cNvSpPr txBox="1"/>
          <p:nvPr/>
        </p:nvSpPr>
        <p:spPr>
          <a:xfrm>
            <a:off x="1828801" y="762000"/>
            <a:ext cx="7940350"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7.17  </a:t>
            </a:r>
            <a:r>
              <a:rPr lang="en-US" sz="2000" b="1" i="1">
                <a:solidFill>
                  <a:schemeClr val="dk1"/>
                </a:solidFill>
                <a:latin typeface="Times New Roman"/>
                <a:ea typeface="Times New Roman"/>
                <a:cs typeface="Times New Roman"/>
                <a:sym typeface="Times New Roman"/>
              </a:rPr>
              <a:t>Electromagnetic spectrum for wireless communication [1]</a:t>
            </a:r>
            <a:endParaRPr/>
          </a:p>
        </p:txBody>
      </p:sp>
      <p:cxnSp>
        <p:nvCxnSpPr>
          <p:cNvPr id="345" name="Google Shape;345;p18"/>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346" name="Google Shape;346;p18"/>
          <p:cNvPicPr preferRelativeResize="0"/>
          <p:nvPr/>
        </p:nvPicPr>
        <p:blipFill>
          <a:blip r:embed="rId3">
            <a:alphaModFix/>
          </a:blip>
          <a:stretch>
            <a:fillRect/>
          </a:stretch>
        </p:blipFill>
        <p:spPr>
          <a:xfrm>
            <a:off x="1733550" y="2590800"/>
            <a:ext cx="8401050" cy="2133600"/>
          </a:xfrm>
          <a:prstGeom prst="rect">
            <a:avLst/>
          </a:prstGeom>
          <a:noFill/>
          <a:ln>
            <a:noFill/>
          </a:ln>
        </p:spPr>
      </p:pic>
    </p:spTree>
  </p:cSld>
  <p:clrMapOvr>
    <a:masterClrMapping/>
  </p:clrMapOvr>
  <p:transition/>
  <p:timing/>
</p:sld>
</file>

<file path=ppt/slides/slide15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51"/>
        <p:cNvGrpSpPr/>
        <p:nvPr/>
      </p:nvGrpSpPr>
      <p:grpSpPr>
        <a:xfrm>
          <a:off x="0" y="0"/>
          <a:ext cx="0" cy="0"/>
        </a:xfrm>
      </p:grpSpPr>
      <p:cxnSp>
        <p:nvCxnSpPr>
          <p:cNvPr id="352" name="Google Shape;352;p19"/>
          <p:cNvCxnSpPr/>
          <p:nvPr/>
        </p:nvCxnSpPr>
        <p:spPr>
          <a:xfrm>
            <a:off x="1676400" y="533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353" name="Google Shape;353;p19"/>
          <p:cNvCxnSpPr/>
          <p:nvPr/>
        </p:nvCxnSpPr>
        <p:spPr>
          <a:xfrm>
            <a:off x="1676400" y="1371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354" name="Google Shape;354;p19"/>
          <p:cNvSpPr txBox="1"/>
          <p:nvPr/>
        </p:nvSpPr>
        <p:spPr>
          <a:xfrm>
            <a:off x="1828801" y="762000"/>
            <a:ext cx="4534677"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7.18  </a:t>
            </a:r>
            <a:r>
              <a:rPr lang="en-US" sz="2000" b="1" i="1">
                <a:solidFill>
                  <a:schemeClr val="dk1"/>
                </a:solidFill>
                <a:latin typeface="Times New Roman"/>
                <a:ea typeface="Times New Roman"/>
                <a:cs typeface="Times New Roman"/>
                <a:sym typeface="Times New Roman"/>
              </a:rPr>
              <a:t>Propagation methods [1]</a:t>
            </a:r>
            <a:endParaRPr/>
          </a:p>
        </p:txBody>
      </p:sp>
      <p:cxnSp>
        <p:nvCxnSpPr>
          <p:cNvPr id="355" name="Google Shape;355;p19"/>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356" name="Google Shape;356;p19"/>
          <p:cNvPicPr preferRelativeResize="0"/>
          <p:nvPr/>
        </p:nvPicPr>
        <p:blipFill>
          <a:blip r:embed="rId3">
            <a:alphaModFix/>
          </a:blip>
          <a:stretch>
            <a:fillRect/>
          </a:stretch>
        </p:blipFill>
        <p:spPr>
          <a:xfrm>
            <a:off x="1862138" y="1917700"/>
            <a:ext cx="8501062" cy="3568700"/>
          </a:xfrm>
          <a:prstGeom prst="rect">
            <a:avLst/>
          </a:prstGeom>
          <a:noFill/>
          <a:ln>
            <a:noFill/>
          </a:ln>
        </p:spPr>
      </p:pic>
    </p:spTree>
  </p:cSld>
  <p:clrMapOvr>
    <a:masterClrMapping/>
  </p:clrMapOvr>
  <p:transition/>
  <p:timing/>
</p:sld>
</file>

<file path=ppt/slides/slide15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61"/>
        <p:cNvGrpSpPr/>
        <p:nvPr/>
      </p:nvGrpSpPr>
      <p:grpSpPr>
        <a:xfrm>
          <a:off x="0" y="0"/>
          <a:ext cx="0" cy="0"/>
        </a:xfrm>
      </p:grpSpPr>
      <p:sp>
        <p:nvSpPr>
          <p:cNvPr id="362" name="Google Shape;362;p20"/>
          <p:cNvSpPr txBox="1"/>
          <p:nvPr/>
        </p:nvSpPr>
        <p:spPr>
          <a:xfrm>
            <a:off x="2319338" y="668338"/>
            <a:ext cx="2201862" cy="45720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Table 7.4  </a:t>
            </a:r>
            <a:r>
              <a:rPr lang="en-US" sz="2000" b="1" i="1">
                <a:solidFill>
                  <a:schemeClr val="dk1"/>
                </a:solidFill>
                <a:latin typeface="Times New Roman"/>
                <a:ea typeface="Times New Roman"/>
                <a:cs typeface="Times New Roman"/>
                <a:sym typeface="Times New Roman"/>
              </a:rPr>
              <a:t>Bands</a:t>
            </a:r>
            <a:endParaRPr/>
          </a:p>
        </p:txBody>
      </p:sp>
      <p:pic>
        <p:nvPicPr>
          <p:cNvPr id="363" name="Google Shape;363;p20"/>
          <p:cNvPicPr preferRelativeResize="0"/>
          <p:nvPr/>
        </p:nvPicPr>
        <p:blipFill>
          <a:blip r:embed="rId3">
            <a:alphaModFix/>
          </a:blip>
          <a:stretch>
            <a:fillRect/>
          </a:stretch>
        </p:blipFill>
        <p:spPr>
          <a:xfrm>
            <a:off x="2209800" y="1201738"/>
            <a:ext cx="7797800" cy="4741862"/>
          </a:xfrm>
          <a:prstGeom prst="rect">
            <a:avLst/>
          </a:prstGeom>
          <a:noFill/>
          <a:ln>
            <a:noFill/>
          </a:ln>
        </p:spPr>
      </p:pic>
    </p:spTree>
  </p:cSld>
  <p:clrMapOvr>
    <a:masterClrMapping/>
  </p:clrMapOvr>
  <p:transition/>
  <p:timing/>
</p:sld>
</file>

<file path=ppt/slides/slide15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68"/>
        <p:cNvGrpSpPr/>
        <p:nvPr/>
      </p:nvGrpSpPr>
      <p:grpSpPr>
        <a:xfrm>
          <a:off x="0" y="0"/>
          <a:ext cx="0" cy="0"/>
        </a:xfrm>
      </p:grpSpPr>
      <p:cxnSp>
        <p:nvCxnSpPr>
          <p:cNvPr id="369" name="Google Shape;369;p21"/>
          <p:cNvCxnSpPr/>
          <p:nvPr/>
        </p:nvCxnSpPr>
        <p:spPr>
          <a:xfrm>
            <a:off x="1676400" y="533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370" name="Google Shape;370;p21"/>
          <p:cNvCxnSpPr/>
          <p:nvPr/>
        </p:nvCxnSpPr>
        <p:spPr>
          <a:xfrm>
            <a:off x="1676400" y="1371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371" name="Google Shape;371;p21"/>
          <p:cNvSpPr txBox="1"/>
          <p:nvPr/>
        </p:nvSpPr>
        <p:spPr>
          <a:xfrm>
            <a:off x="1828801" y="762000"/>
            <a:ext cx="5756987"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7.19  </a:t>
            </a:r>
            <a:r>
              <a:rPr lang="en-US" sz="2000" b="1" i="1">
                <a:solidFill>
                  <a:schemeClr val="dk1"/>
                </a:solidFill>
                <a:latin typeface="Times New Roman"/>
                <a:ea typeface="Times New Roman"/>
                <a:cs typeface="Times New Roman"/>
                <a:sym typeface="Times New Roman"/>
              </a:rPr>
              <a:t>Wireless transmission waves [1]</a:t>
            </a:r>
            <a:endParaRPr/>
          </a:p>
        </p:txBody>
      </p:sp>
      <p:cxnSp>
        <p:nvCxnSpPr>
          <p:cNvPr id="372" name="Google Shape;372;p21"/>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373" name="Google Shape;373;p21"/>
          <p:cNvPicPr preferRelativeResize="0"/>
          <p:nvPr/>
        </p:nvPicPr>
        <p:blipFill>
          <a:blip r:embed="rId3">
            <a:alphaModFix/>
          </a:blip>
          <a:stretch>
            <a:fillRect/>
          </a:stretch>
        </p:blipFill>
        <p:spPr>
          <a:xfrm>
            <a:off x="1976439" y="2043114"/>
            <a:ext cx="8239125" cy="2771775"/>
          </a:xfrm>
          <a:prstGeom prst="rect">
            <a:avLst/>
          </a:prstGeom>
          <a:noFill/>
          <a:ln>
            <a:noFill/>
          </a:ln>
        </p:spPr>
      </p:pic>
    </p:spTree>
  </p:cSld>
  <p:clrMapOvr>
    <a:masterClrMapping/>
  </p:clrMapOvr>
  <p:transition/>
  <p:timing/>
</p:sld>
</file>

<file path=ppt/slides/slide15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78"/>
        <p:cNvGrpSpPr/>
        <p:nvPr/>
      </p:nvGrpSpPr>
      <p:grpSpPr>
        <a:xfrm>
          <a:off x="0" y="0"/>
          <a:ext cx="0" cy="0"/>
        </a:xfrm>
      </p:grpSpPr>
      <p:cxnSp>
        <p:nvCxnSpPr>
          <p:cNvPr id="379" name="Google Shape;379;p22"/>
          <p:cNvCxnSpPr/>
          <p:nvPr/>
        </p:nvCxnSpPr>
        <p:spPr>
          <a:xfrm>
            <a:off x="1676400" y="533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380" name="Google Shape;380;p22"/>
          <p:cNvCxnSpPr/>
          <p:nvPr/>
        </p:nvCxnSpPr>
        <p:spPr>
          <a:xfrm>
            <a:off x="1676400" y="1371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381" name="Google Shape;381;p22"/>
          <p:cNvSpPr txBox="1"/>
          <p:nvPr/>
        </p:nvSpPr>
        <p:spPr>
          <a:xfrm>
            <a:off x="1828801" y="762000"/>
            <a:ext cx="5638799"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7.20  </a:t>
            </a:r>
            <a:r>
              <a:rPr lang="en-US" sz="2000" b="1" i="1">
                <a:solidFill>
                  <a:schemeClr val="dk1"/>
                </a:solidFill>
                <a:latin typeface="Times New Roman"/>
                <a:ea typeface="Times New Roman"/>
                <a:cs typeface="Times New Roman"/>
                <a:sym typeface="Times New Roman"/>
              </a:rPr>
              <a:t>Omnidirectional antenna [1]</a:t>
            </a:r>
            <a:endParaRPr/>
          </a:p>
        </p:txBody>
      </p:sp>
      <p:cxnSp>
        <p:nvCxnSpPr>
          <p:cNvPr id="382" name="Google Shape;382;p22"/>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383" name="Google Shape;383;p22"/>
          <p:cNvPicPr preferRelativeResize="0"/>
          <p:nvPr/>
        </p:nvPicPr>
        <p:blipFill>
          <a:blip r:embed="rId3">
            <a:alphaModFix/>
          </a:blip>
          <a:stretch>
            <a:fillRect/>
          </a:stretch>
        </p:blipFill>
        <p:spPr>
          <a:xfrm>
            <a:off x="4203700" y="2039938"/>
            <a:ext cx="3263900" cy="3675062"/>
          </a:xfrm>
          <a:prstGeom prst="rect">
            <a:avLst/>
          </a:prstGeom>
          <a:noFill/>
          <a:ln>
            <a:noFill/>
          </a:ln>
        </p:spPr>
      </p:pic>
    </p:spTree>
  </p:cSld>
  <p:clrMapOvr>
    <a:masterClrMapping/>
  </p:clrMapOvr>
  <p:transition/>
  <p:timing/>
</p:sld>
</file>

<file path=ppt/slides/slide15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88"/>
        <p:cNvGrpSpPr/>
        <p:nvPr/>
      </p:nvGrpSpPr>
      <p:grpSpPr>
        <a:xfrm>
          <a:off x="0" y="0"/>
          <a:ext cx="0" cy="0"/>
        </a:xfrm>
      </p:grpSpPr>
      <p:sp>
        <p:nvSpPr>
          <p:cNvPr id="389" name="Google Shape;389;p23"/>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390" name="Google Shape;390;p23"/>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391" name="Google Shape;391;p23"/>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392" name="Google Shape;392;p23"/>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393" name="Google Shape;393;p23"/>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394" name="Google Shape;394;p23"/>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395" name="Google Shape;395;p23"/>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396" name="Google Shape;396;p23"/>
          <p:cNvCxnSpPr/>
          <p:nvPr/>
        </p:nvCxnSpPr>
        <p:spPr>
          <a:xfrm>
            <a:off x="1981200" y="2667000"/>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397" name="Google Shape;397;p23"/>
          <p:cNvCxnSpPr/>
          <p:nvPr/>
        </p:nvCxnSpPr>
        <p:spPr>
          <a:xfrm>
            <a:off x="1982788" y="4419600"/>
            <a:ext cx="8153400" cy="0"/>
          </a:xfrm>
          <a:prstGeom prst="straightConnector1">
            <a:avLst/>
          </a:prstGeom>
          <a:noFill/>
          <a:ln w="76200" cap="flat" cmpd="sng">
            <a:solidFill>
              <a:srgbClr val="009900"/>
            </a:solidFill>
            <a:prstDash val="solid"/>
            <a:round/>
            <a:headEnd type="none" w="med" len="med"/>
            <a:tailEnd type="none" w="med" len="med"/>
          </a:ln>
        </p:spPr>
      </p:cxnSp>
      <p:sp>
        <p:nvSpPr>
          <p:cNvPr id="398" name="Google Shape;398;p23"/>
          <p:cNvSpPr/>
          <p:nvPr/>
        </p:nvSpPr>
        <p:spPr>
          <a:xfrm>
            <a:off x="2019300" y="2771775"/>
            <a:ext cx="8077200" cy="1569660"/>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3200" b="1">
                <a:solidFill>
                  <a:schemeClr val="dk1"/>
                </a:solidFill>
                <a:latin typeface="Arial"/>
                <a:ea typeface="Arial"/>
                <a:cs typeface="Arial"/>
                <a:sym typeface="Arial"/>
              </a:rPr>
              <a:t>Radio waves are used for multicast communications, such as radio and television, and paging systems.</a:t>
            </a:r>
            <a:endParaRPr/>
          </a:p>
        </p:txBody>
      </p:sp>
      <p:grpSp>
        <p:nvGrpSpPr>
          <p:cNvPr id="399" name="Google Shape;399;p23"/>
          <p:cNvGrpSpPr/>
          <p:nvPr/>
        </p:nvGrpSpPr>
        <p:grpSpPr>
          <a:xfrm>
            <a:off x="1981200" y="2024064"/>
            <a:ext cx="1143000" cy="566737"/>
            <a:chOff x="1200" y="1248"/>
            <a:chExt cx="720" cy="357"/>
          </a:xfrm>
        </p:grpSpPr>
        <p:pic>
          <p:nvPicPr>
            <p:cNvPr id="400" name="Google Shape;400;p23"/>
            <p:cNvPicPr preferRelativeResize="0"/>
            <p:nvPr/>
          </p:nvPicPr>
          <p:blipFill>
            <a:blip r:embed="rId3">
              <a:alphaModFix/>
            </a:blip>
            <a:stretch>
              <a:fillRect/>
            </a:stretch>
          </p:blipFill>
          <p:spPr>
            <a:xfrm>
              <a:off x="1200" y="1248"/>
              <a:ext cx="720" cy="357"/>
            </a:xfrm>
            <a:prstGeom prst="rect">
              <a:avLst/>
            </a:prstGeom>
            <a:noFill/>
            <a:ln>
              <a:noFill/>
            </a:ln>
          </p:spPr>
        </p:pic>
        <p:sp>
          <p:nvSpPr>
            <p:cNvPr id="401" name="Google Shape;401;p23"/>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15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06"/>
        <p:cNvGrpSpPr/>
        <p:nvPr/>
      </p:nvGrpSpPr>
      <p:grpSpPr>
        <a:xfrm>
          <a:off x="0" y="0"/>
          <a:ext cx="0" cy="0"/>
        </a:xfrm>
      </p:grpSpPr>
      <p:cxnSp>
        <p:nvCxnSpPr>
          <p:cNvPr id="407" name="Google Shape;407;p24"/>
          <p:cNvCxnSpPr/>
          <p:nvPr/>
        </p:nvCxnSpPr>
        <p:spPr>
          <a:xfrm>
            <a:off x="1676400" y="533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408" name="Google Shape;408;p24"/>
          <p:cNvCxnSpPr/>
          <p:nvPr/>
        </p:nvCxnSpPr>
        <p:spPr>
          <a:xfrm>
            <a:off x="1676400" y="1371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409" name="Google Shape;409;p24"/>
          <p:cNvSpPr txBox="1"/>
          <p:nvPr/>
        </p:nvSpPr>
        <p:spPr>
          <a:xfrm>
            <a:off x="1828800" y="762000"/>
            <a:ext cx="5430416"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7.21  </a:t>
            </a:r>
            <a:r>
              <a:rPr lang="en-US" sz="2000" b="1" i="1">
                <a:solidFill>
                  <a:schemeClr val="dk1"/>
                </a:solidFill>
                <a:latin typeface="Times New Roman"/>
                <a:ea typeface="Times New Roman"/>
                <a:cs typeface="Times New Roman"/>
                <a:sym typeface="Times New Roman"/>
              </a:rPr>
              <a:t>Unidirectional antennas [1]</a:t>
            </a:r>
            <a:endParaRPr/>
          </a:p>
        </p:txBody>
      </p:sp>
      <p:cxnSp>
        <p:nvCxnSpPr>
          <p:cNvPr id="410" name="Google Shape;410;p24"/>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411" name="Google Shape;411;p24"/>
          <p:cNvPicPr preferRelativeResize="0"/>
          <p:nvPr/>
        </p:nvPicPr>
        <p:blipFill>
          <a:blip r:embed="rId3">
            <a:alphaModFix/>
          </a:blip>
          <a:stretch>
            <a:fillRect/>
          </a:stretch>
        </p:blipFill>
        <p:spPr>
          <a:xfrm>
            <a:off x="2282826" y="2051050"/>
            <a:ext cx="7394575" cy="3511550"/>
          </a:xfrm>
          <a:prstGeom prst="rect">
            <a:avLst/>
          </a:prstGeom>
          <a:noFill/>
          <a:ln>
            <a:noFill/>
          </a:ln>
        </p:spPr>
      </p:pic>
    </p:spTree>
  </p:cSld>
  <p:clrMapOvr>
    <a:masterClrMapping/>
  </p:clrMapOvr>
  <p:transition/>
  <p:timing/>
</p:sld>
</file>

<file path=ppt/slides/slide15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16"/>
        <p:cNvGrpSpPr/>
        <p:nvPr/>
      </p:nvGrpSpPr>
      <p:grpSpPr>
        <a:xfrm>
          <a:off x="0" y="0"/>
          <a:ext cx="0" cy="0"/>
        </a:xfrm>
      </p:grpSpPr>
      <p:sp>
        <p:nvSpPr>
          <p:cNvPr id="417" name="Google Shape;417;p25"/>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18" name="Google Shape;418;p25"/>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19" name="Google Shape;419;p25"/>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20" name="Google Shape;420;p25"/>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21" name="Google Shape;421;p25"/>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22" name="Google Shape;422;p25"/>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23" name="Google Shape;423;p25"/>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424" name="Google Shape;424;p25"/>
          <p:cNvCxnSpPr/>
          <p:nvPr/>
        </p:nvCxnSpPr>
        <p:spPr>
          <a:xfrm>
            <a:off x="1981200" y="2395538"/>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425" name="Google Shape;425;p25"/>
          <p:cNvCxnSpPr/>
          <p:nvPr/>
        </p:nvCxnSpPr>
        <p:spPr>
          <a:xfrm>
            <a:off x="2057400" y="5138738"/>
            <a:ext cx="8153400" cy="0"/>
          </a:xfrm>
          <a:prstGeom prst="straightConnector1">
            <a:avLst/>
          </a:prstGeom>
          <a:noFill/>
          <a:ln w="76200" cap="flat" cmpd="sng">
            <a:solidFill>
              <a:srgbClr val="009900"/>
            </a:solidFill>
            <a:prstDash val="solid"/>
            <a:round/>
            <a:headEnd type="none" w="med" len="med"/>
            <a:tailEnd type="none" w="med" len="med"/>
          </a:ln>
        </p:spPr>
      </p:cxnSp>
      <p:sp>
        <p:nvSpPr>
          <p:cNvPr id="426" name="Google Shape;426;p25"/>
          <p:cNvSpPr/>
          <p:nvPr/>
        </p:nvSpPr>
        <p:spPr>
          <a:xfrm>
            <a:off x="2019300" y="2487614"/>
            <a:ext cx="8077200" cy="2554545"/>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br>
              <a:rPr lang="en-US" sz="3200" b="1">
                <a:solidFill>
                  <a:schemeClr val="dk1"/>
                </a:solidFill>
                <a:latin typeface="Arial"/>
                <a:ea typeface="Arial"/>
                <a:cs typeface="Arial"/>
                <a:sym typeface="Arial"/>
              </a:rPr>
            </a:br>
            <a:r>
              <a:rPr lang="en-US" sz="3200" b="1">
                <a:solidFill>
                  <a:schemeClr val="dk1"/>
                </a:solidFill>
                <a:latin typeface="Arial"/>
                <a:ea typeface="Arial"/>
                <a:cs typeface="Arial"/>
                <a:sym typeface="Arial"/>
              </a:rPr>
              <a:t>Microwaves are used for unicast communication such as cellular telephones, satellite networks,</a:t>
            </a:r>
            <a:br>
              <a:rPr lang="en-US" sz="3200" b="1">
                <a:solidFill>
                  <a:schemeClr val="dk1"/>
                </a:solidFill>
                <a:latin typeface="Arial"/>
                <a:ea typeface="Arial"/>
                <a:cs typeface="Arial"/>
                <a:sym typeface="Arial"/>
              </a:rPr>
            </a:br>
            <a:r>
              <a:rPr lang="en-US" sz="3200" b="1">
                <a:solidFill>
                  <a:schemeClr val="dk1"/>
                </a:solidFill>
                <a:latin typeface="Arial"/>
                <a:ea typeface="Arial"/>
                <a:cs typeface="Arial"/>
                <a:sym typeface="Arial"/>
              </a:rPr>
              <a:t>and wireless LANs.</a:t>
            </a:r>
            <a:endParaRPr/>
          </a:p>
        </p:txBody>
      </p:sp>
      <p:grpSp>
        <p:nvGrpSpPr>
          <p:cNvPr id="427" name="Google Shape;427;p25"/>
          <p:cNvGrpSpPr/>
          <p:nvPr/>
        </p:nvGrpSpPr>
        <p:grpSpPr>
          <a:xfrm>
            <a:off x="1981200" y="1752600"/>
            <a:ext cx="1143000" cy="566738"/>
            <a:chOff x="1200" y="1248"/>
            <a:chExt cx="720" cy="357"/>
          </a:xfrm>
        </p:grpSpPr>
        <p:pic>
          <p:nvPicPr>
            <p:cNvPr id="428" name="Google Shape;428;p25"/>
            <p:cNvPicPr preferRelativeResize="0"/>
            <p:nvPr/>
          </p:nvPicPr>
          <p:blipFill>
            <a:blip r:embed="rId3">
              <a:alphaModFix/>
            </a:blip>
            <a:stretch>
              <a:fillRect/>
            </a:stretch>
          </p:blipFill>
          <p:spPr>
            <a:xfrm>
              <a:off x="1200" y="1248"/>
              <a:ext cx="720" cy="357"/>
            </a:xfrm>
            <a:prstGeom prst="rect">
              <a:avLst/>
            </a:prstGeom>
            <a:noFill/>
            <a:ln>
              <a:noFill/>
            </a:ln>
          </p:spPr>
        </p:pic>
        <p:sp>
          <p:nvSpPr>
            <p:cNvPr id="429" name="Google Shape;429;p25"/>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15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34"/>
        <p:cNvGrpSpPr/>
        <p:nvPr/>
      </p:nvGrpSpPr>
      <p:grpSpPr>
        <a:xfrm>
          <a:off x="0" y="0"/>
          <a:ext cx="0" cy="0"/>
        </a:xfrm>
      </p:grpSpPr>
      <p:sp>
        <p:nvSpPr>
          <p:cNvPr id="435" name="Google Shape;435;p26"/>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36" name="Google Shape;436;p26"/>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37" name="Google Shape;437;p26"/>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38" name="Google Shape;438;p26"/>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39" name="Google Shape;439;p26"/>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40" name="Google Shape;440;p26"/>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41" name="Google Shape;441;p26"/>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442" name="Google Shape;442;p26"/>
          <p:cNvCxnSpPr/>
          <p:nvPr/>
        </p:nvCxnSpPr>
        <p:spPr>
          <a:xfrm>
            <a:off x="1981200" y="2667000"/>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443" name="Google Shape;443;p26"/>
          <p:cNvCxnSpPr/>
          <p:nvPr/>
        </p:nvCxnSpPr>
        <p:spPr>
          <a:xfrm>
            <a:off x="1982788" y="4876800"/>
            <a:ext cx="8153400" cy="0"/>
          </a:xfrm>
          <a:prstGeom prst="straightConnector1">
            <a:avLst/>
          </a:prstGeom>
          <a:noFill/>
          <a:ln w="76200" cap="flat" cmpd="sng">
            <a:solidFill>
              <a:srgbClr val="009900"/>
            </a:solidFill>
            <a:prstDash val="solid"/>
            <a:round/>
            <a:headEnd type="none" w="med" len="med"/>
            <a:tailEnd type="none" w="med" len="med"/>
          </a:ln>
        </p:spPr>
      </p:cxnSp>
      <p:sp>
        <p:nvSpPr>
          <p:cNvPr id="444" name="Google Shape;444;p26"/>
          <p:cNvSpPr/>
          <p:nvPr/>
        </p:nvSpPr>
        <p:spPr>
          <a:xfrm>
            <a:off x="2019300" y="2759076"/>
            <a:ext cx="8077200" cy="2062103"/>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br>
              <a:rPr lang="en-US" sz="3200" b="1">
                <a:solidFill>
                  <a:schemeClr val="dk1"/>
                </a:solidFill>
                <a:latin typeface="Arial"/>
                <a:ea typeface="Arial"/>
                <a:cs typeface="Arial"/>
                <a:sym typeface="Arial"/>
              </a:rPr>
            </a:br>
            <a:r>
              <a:rPr lang="en-US" sz="3200" b="1">
                <a:solidFill>
                  <a:schemeClr val="dk1"/>
                </a:solidFill>
                <a:latin typeface="Arial"/>
                <a:ea typeface="Arial"/>
                <a:cs typeface="Arial"/>
                <a:sym typeface="Arial"/>
              </a:rPr>
              <a:t>Infrared signals can be used for short-range communication in a closed area using line-of-sight propagation.</a:t>
            </a:r>
            <a:endParaRPr/>
          </a:p>
        </p:txBody>
      </p:sp>
      <p:grpSp>
        <p:nvGrpSpPr>
          <p:cNvPr id="445" name="Google Shape;445;p26"/>
          <p:cNvGrpSpPr/>
          <p:nvPr/>
        </p:nvGrpSpPr>
        <p:grpSpPr>
          <a:xfrm>
            <a:off x="1981200" y="2024064"/>
            <a:ext cx="1143000" cy="566737"/>
            <a:chOff x="1200" y="1248"/>
            <a:chExt cx="720" cy="357"/>
          </a:xfrm>
        </p:grpSpPr>
        <p:pic>
          <p:nvPicPr>
            <p:cNvPr id="446" name="Google Shape;446;p26"/>
            <p:cNvPicPr preferRelativeResize="0"/>
            <p:nvPr/>
          </p:nvPicPr>
          <p:blipFill>
            <a:blip r:embed="rId3">
              <a:alphaModFix/>
            </a:blip>
            <a:stretch>
              <a:fillRect/>
            </a:stretch>
          </p:blipFill>
          <p:spPr>
            <a:xfrm>
              <a:off x="1200" y="1248"/>
              <a:ext cx="720" cy="357"/>
            </a:xfrm>
            <a:prstGeom prst="rect">
              <a:avLst/>
            </a:prstGeom>
            <a:noFill/>
            <a:ln>
              <a:noFill/>
            </a:ln>
          </p:spPr>
        </p:pic>
        <p:sp>
          <p:nvSpPr>
            <p:cNvPr id="447" name="Google Shape;447;p26"/>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1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01"/>
        <p:cNvGrpSpPr/>
        <p:nvPr/>
      </p:nvGrpSpPr>
      <p:grpSpPr>
        <a:xfrm>
          <a:off x="0" y="0"/>
          <a:ext cx="0" cy="0"/>
        </a:xfrm>
      </p:grpSpPr>
      <p:sp>
        <p:nvSpPr>
          <p:cNvPr id="402" name="Google Shape;402;p18"/>
          <p:cNvSpPr/>
          <p:nvPr/>
        </p:nvSpPr>
        <p:spPr>
          <a:xfrm>
            <a:off x="1890713" y="350838"/>
            <a:ext cx="438150" cy="474662"/>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03" name="Google Shape;403;p18"/>
          <p:cNvSpPr/>
          <p:nvPr/>
        </p:nvSpPr>
        <p:spPr>
          <a:xfrm>
            <a:off x="2273301" y="350838"/>
            <a:ext cx="328613" cy="474662"/>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grpSp>
        <p:nvGrpSpPr>
          <p:cNvPr id="404" name="Google Shape;404;p18"/>
          <p:cNvGrpSpPr/>
          <p:nvPr/>
        </p:nvGrpSpPr>
        <p:grpSpPr>
          <a:xfrm>
            <a:off x="2014539" y="773113"/>
            <a:ext cx="738187" cy="474662"/>
            <a:chOff x="309" y="487"/>
            <a:chExt cx="465" cy="299"/>
          </a:xfrm>
        </p:grpSpPr>
        <p:sp>
          <p:nvSpPr>
            <p:cNvPr id="405" name="Google Shape;405;p18"/>
            <p:cNvSpPr/>
            <p:nvPr/>
          </p:nvSpPr>
          <p:spPr>
            <a:xfrm>
              <a:off x="309" y="487"/>
              <a:ext cx="266" cy="299"/>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06" name="Google Shape;406;p18"/>
            <p:cNvSpPr/>
            <p:nvPr/>
          </p:nvSpPr>
          <p:spPr>
            <a:xfrm>
              <a:off x="542" y="487"/>
              <a:ext cx="232" cy="299"/>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grpSp>
      <p:sp>
        <p:nvSpPr>
          <p:cNvPr id="407" name="Google Shape;407;p18"/>
          <p:cNvSpPr/>
          <p:nvPr/>
        </p:nvSpPr>
        <p:spPr>
          <a:xfrm>
            <a:off x="1600200" y="700089"/>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08" name="Google Shape;408;p18"/>
          <p:cNvSpPr/>
          <p:nvPr/>
        </p:nvSpPr>
        <p:spPr>
          <a:xfrm>
            <a:off x="2235200" y="242888"/>
            <a:ext cx="31750" cy="1052512"/>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09" name="Google Shape;409;p18"/>
          <p:cNvSpPr/>
          <p:nvPr/>
        </p:nvSpPr>
        <p:spPr>
          <a:xfrm>
            <a:off x="1966914" y="773113"/>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10" name="Google Shape;410;p18"/>
          <p:cNvSpPr/>
          <p:nvPr/>
        </p:nvSpPr>
        <p:spPr>
          <a:xfrm>
            <a:off x="1676400" y="1447800"/>
            <a:ext cx="8839200" cy="38100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2800" b="1" i="1" baseline="-25000">
              <a:solidFill>
                <a:schemeClr val="dk1"/>
              </a:solidFill>
              <a:latin typeface="Times New Roman"/>
              <a:ea typeface="Times New Roman"/>
              <a:cs typeface="Times New Roman"/>
              <a:sym typeface="Times New Roman"/>
            </a:endParaRPr>
          </a:p>
        </p:txBody>
      </p:sp>
      <p:sp>
        <p:nvSpPr>
          <p:cNvPr id="411" name="Google Shape;411;p18"/>
          <p:cNvSpPr/>
          <p:nvPr/>
        </p:nvSpPr>
        <p:spPr>
          <a:xfrm>
            <a:off x="1752600" y="1447800"/>
            <a:ext cx="8534400" cy="94615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b="1" i="1">
                <a:solidFill>
                  <a:schemeClr val="dk1"/>
                </a:solidFill>
                <a:latin typeface="Times New Roman"/>
                <a:ea typeface="Times New Roman"/>
                <a:cs typeface="Times New Roman"/>
                <a:sym typeface="Times New Roman"/>
              </a:rPr>
              <a:t>The period of a signal is 100 ms. What is its frequency in kilohertz?</a:t>
            </a:r>
            <a:endParaRPr/>
          </a:p>
        </p:txBody>
      </p:sp>
      <p:sp>
        <p:nvSpPr>
          <p:cNvPr id="412" name="Google Shape;412;p18"/>
          <p:cNvSpPr txBox="1"/>
          <p:nvPr/>
        </p:nvSpPr>
        <p:spPr>
          <a:xfrm>
            <a:off x="2667001" y="182564"/>
            <a:ext cx="2284413" cy="57943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b="1" i="1">
                <a:solidFill>
                  <a:schemeClr val="hlink"/>
                </a:solidFill>
                <a:latin typeface="Times New Roman"/>
                <a:ea typeface="Times New Roman"/>
                <a:cs typeface="Times New Roman"/>
                <a:sym typeface="Times New Roman"/>
              </a:rPr>
              <a:t>Example 3.5</a:t>
            </a:r>
            <a:endParaRPr/>
          </a:p>
        </p:txBody>
      </p:sp>
      <p:sp>
        <p:nvSpPr>
          <p:cNvPr id="413" name="Google Shape;413;p18"/>
          <p:cNvSpPr/>
          <p:nvPr/>
        </p:nvSpPr>
        <p:spPr>
          <a:xfrm>
            <a:off x="1828800" y="2667001"/>
            <a:ext cx="8534400" cy="180022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b="1" i="1">
                <a:solidFill>
                  <a:schemeClr val="hlink"/>
                </a:solidFill>
                <a:latin typeface="Times New Roman"/>
                <a:ea typeface="Times New Roman"/>
                <a:cs typeface="Times New Roman"/>
                <a:sym typeface="Times New Roman"/>
              </a:rPr>
              <a:t>Solution</a:t>
            </a:r>
            <a:endParaRPr/>
          </a:p>
          <a:p>
            <a:pPr marL="0" marR="0" lvl="0" indent="0" algn="just" rtl="0">
              <a:spcBef>
                <a:spcPct val="0"/>
              </a:spcBef>
              <a:spcAft>
                <a:spcPct val="0"/>
              </a:spcAft>
              <a:buNone/>
            </a:pPr>
            <a:r>
              <a:rPr lang="en-US" sz="2800" b="1" i="1">
                <a:solidFill>
                  <a:schemeClr val="dk1"/>
                </a:solidFill>
                <a:latin typeface="Times New Roman"/>
                <a:ea typeface="Times New Roman"/>
                <a:cs typeface="Times New Roman"/>
                <a:sym typeface="Times New Roman"/>
              </a:rPr>
              <a:t>First we change 100 ms to seconds, and then we calculate the frequency from the period (1 Hz = 10</a:t>
            </a:r>
            <a:r>
              <a:rPr lang="en-US" sz="2800" b="1" i="1" baseline="30000">
                <a:solidFill>
                  <a:schemeClr val="dk1"/>
                </a:solidFill>
                <a:latin typeface="Times New Roman"/>
                <a:ea typeface="Times New Roman"/>
                <a:cs typeface="Times New Roman"/>
                <a:sym typeface="Times New Roman"/>
              </a:rPr>
              <a:t>−3</a:t>
            </a:r>
            <a:r>
              <a:rPr lang="en-US" sz="2800" b="1" i="1">
                <a:solidFill>
                  <a:schemeClr val="dk1"/>
                </a:solidFill>
                <a:latin typeface="Times New Roman"/>
                <a:ea typeface="Times New Roman"/>
                <a:cs typeface="Times New Roman"/>
                <a:sym typeface="Times New Roman"/>
              </a:rPr>
              <a:t> kHz).</a:t>
            </a:r>
            <a:endParaRPr/>
          </a:p>
        </p:txBody>
      </p:sp>
      <p:pic>
        <p:nvPicPr>
          <p:cNvPr id="414" name="Google Shape;414;p18"/>
          <p:cNvPicPr preferRelativeResize="0"/>
          <p:nvPr/>
        </p:nvPicPr>
        <p:blipFill>
          <a:blip r:embed="rId3">
            <a:alphaModFix/>
          </a:blip>
          <a:stretch>
            <a:fillRect/>
          </a:stretch>
        </p:blipFill>
        <p:spPr>
          <a:xfrm>
            <a:off x="2949576" y="4778376"/>
            <a:ext cx="6291263" cy="1241425"/>
          </a:xfrm>
          <a:prstGeom prst="rect">
            <a:avLst/>
          </a:prstGeom>
          <a:noFill/>
          <a:ln w="57150" cap="flat" cmpd="sng">
            <a:solidFill>
              <a:srgbClr val="3366FF"/>
            </a:solidFill>
            <a:prstDash val="solid"/>
            <a:miter lim="800000"/>
            <a:headEnd type="none" w="sm" len="sm"/>
            <a:tailEnd type="none" w="sm" len="sm"/>
          </a:ln>
        </p:spPr>
      </p:pic>
    </p:spTree>
  </p:cSld>
  <p:clrMapOvr>
    <a:masterClrMapping/>
  </p:clrMapOvr>
  <p:transition/>
  <p:timing/>
</p:sld>
</file>

<file path=ppt/slides/slide16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823"/>
        <p:cNvGrpSpPr/>
        <p:nvPr/>
      </p:nvGrpSpPr>
      <p:grpSpPr>
        <a:xfrm>
          <a:off x="0" y="0"/>
          <a:ext cx="0" cy="0"/>
        </a:xfrm>
      </p:grpSpPr>
      <p:sp>
        <p:nvSpPr>
          <p:cNvPr id="824" name="Google Shape;824;p57"/>
          <p:cNvSpPr txBox="1">
            <a:spLocks noGrp="1"/>
          </p:cNvSpPr>
          <p:nvPr>
            <p:ph type="title"/>
          </p:nvPr>
        </p:nvSpPr>
        <p:spPr>
          <a:xfrm>
            <a:off x="838200" y="2127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ct val="0"/>
              </a:spcBef>
              <a:spcAft>
                <a:spcPct val="0"/>
              </a:spcAft>
              <a:buClr>
                <a:schemeClr val="dk1"/>
              </a:buClr>
              <a:buSzPts val="4400"/>
              <a:buFont typeface="Calibri"/>
              <a:buNone/>
            </a:pPr>
            <a:r>
              <a:rPr lang="en-US"/>
              <a:t>References:</a:t>
            </a:r>
            <a:endParaRPr/>
          </a:p>
        </p:txBody>
      </p:sp>
      <p:sp>
        <p:nvSpPr>
          <p:cNvPr id="826" name="Google Shape;826;p5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ct val="0"/>
              </a:spcBef>
              <a:spcAft>
                <a:spcPct val="0"/>
              </a:spcAft>
              <a:buNone/>
            </a:pPr>
            <a:fld id="{00000000-1234-1234-1234-123412341234}" type="slidenum">
              <a:rPr lang="en-US"/>
              <a:t>160</a:t>
            </a:fld>
            <a:endParaRPr/>
          </a:p>
        </p:txBody>
      </p:sp>
      <p:sp>
        <p:nvSpPr>
          <p:cNvPr id="6" name="Rectangle 5"/>
          <p:cNvSpPr/>
          <p:nvPr/>
        </p:nvSpPr>
        <p:spPr>
          <a:xfrm>
            <a:off x="838200" y="1355524"/>
            <a:ext cx="10114385" cy="4524315"/>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IN" sz="1800" b="1">
                <a:latin typeface="Times New Roman" panose="02020603050405020304" pitchFamily="18" charset="0"/>
                <a:cs typeface="Times New Roman" panose="02020603050405020304" pitchFamily="18" charset="0"/>
              </a:rPr>
              <a:t>Textbooks</a:t>
            </a:r>
          </a:p>
          <a:p>
            <a:pPr algn="just"/>
            <a:r>
              <a:rPr lang="en-US" sz="1800">
                <a:latin typeface="Times New Roman" panose="02020603050405020304" pitchFamily="18" charset="0"/>
                <a:cs typeface="Times New Roman" panose="02020603050405020304" pitchFamily="18" charset="0"/>
              </a:rPr>
              <a:t>[1] Forouzan, Behrouz A.: “Data Communications &amp; networking”, 4th edition TataMcgraw Hill.</a:t>
            </a:r>
          </a:p>
          <a:p>
            <a:pPr algn="just"/>
            <a:r>
              <a:rPr lang="en-US" sz="1800">
                <a:latin typeface="Times New Roman" panose="02020603050405020304" pitchFamily="18" charset="0"/>
                <a:cs typeface="Times New Roman" panose="02020603050405020304" pitchFamily="18" charset="0"/>
              </a:rPr>
              <a:t>[2]Tanenbaum, Andrew S: “Computer networks”, 4th Edition, Pearson education.</a:t>
            </a:r>
          </a:p>
          <a:p>
            <a:pPr algn="just"/>
            <a:endParaRPr lang="en-US" sz="1800">
              <a:latin typeface="Times New Roman" panose="02020603050405020304" pitchFamily="18" charset="0"/>
              <a:cs typeface="Times New Roman" panose="02020603050405020304" pitchFamily="18" charset="0"/>
            </a:endParaRPr>
          </a:p>
          <a:p>
            <a:pPr algn="just"/>
            <a:r>
              <a:rPr lang="en-IN" sz="1800" b="1">
                <a:latin typeface="Times New Roman" panose="02020603050405020304" pitchFamily="18" charset="0"/>
                <a:cs typeface="Times New Roman" panose="02020603050405020304" pitchFamily="18" charset="0"/>
              </a:rPr>
              <a:t>Reference books</a:t>
            </a:r>
          </a:p>
          <a:p>
            <a:pPr algn="just"/>
            <a:r>
              <a:rPr lang="en-US" sz="1800">
                <a:latin typeface="Times New Roman" panose="02020603050405020304" pitchFamily="18" charset="0"/>
                <a:cs typeface="Times New Roman" panose="02020603050405020304" pitchFamily="18" charset="0"/>
              </a:rPr>
              <a:t>[3]Stallings, William : “Data and computer communications”,8th edition,Pearson</a:t>
            </a:r>
            <a:endParaRPr lang="en-US" sz="1800">
              <a:latin typeface="Times New Roman" panose="02020603050405020304" pitchFamily="18" charset="0"/>
              <a:cs typeface="Times New Roman" panose="02020603050405020304" pitchFamily="18" charset="0"/>
            </a:endParaRPr>
          </a:p>
          <a:p>
            <a:pPr algn="just"/>
            <a:r>
              <a:rPr lang="en-IN" sz="1800">
                <a:latin typeface="Times New Roman" panose="02020603050405020304" pitchFamily="18" charset="0"/>
                <a:cs typeface="Times New Roman" panose="02020603050405020304" pitchFamily="18" charset="0"/>
              </a:rPr>
              <a:t>Education.</a:t>
            </a:r>
          </a:p>
          <a:p>
            <a:pPr algn="just"/>
            <a:r>
              <a:rPr lang="en-US" sz="1800">
                <a:latin typeface="Times New Roman" panose="02020603050405020304" pitchFamily="18" charset="0"/>
                <a:cs typeface="Times New Roman" panose="02020603050405020304" pitchFamily="18" charset="0"/>
              </a:rPr>
              <a:t>[4] Ross, Kurose,“Computer Networking: A top down Approach”, 2nd edition, Pearson</a:t>
            </a:r>
          </a:p>
          <a:p>
            <a:pPr algn="just"/>
            <a:r>
              <a:rPr lang="en-IN" sz="1800">
                <a:latin typeface="Times New Roman" panose="02020603050405020304" pitchFamily="18" charset="0"/>
                <a:cs typeface="Times New Roman" panose="02020603050405020304" pitchFamily="18" charset="0"/>
              </a:rPr>
              <a:t>Education.</a:t>
            </a:r>
          </a:p>
          <a:p>
            <a:pPr algn="just"/>
            <a:r>
              <a:rPr lang="en-US" sz="1800">
                <a:latin typeface="Times New Roman" panose="02020603050405020304" pitchFamily="18" charset="0"/>
                <a:cs typeface="Times New Roman" panose="02020603050405020304" pitchFamily="18" charset="0"/>
              </a:rPr>
              <a:t>[5]  Coomer,Douglas E.: “Internet working with TCP/IP” , 2 nd edition, Pearson Education</a:t>
            </a:r>
          </a:p>
          <a:p>
            <a:pPr algn="just"/>
            <a:r>
              <a:rPr lang="en-US" sz="1800">
                <a:latin typeface="Times New Roman" panose="02020603050405020304" pitchFamily="18" charset="0"/>
                <a:cs typeface="Times New Roman" panose="02020603050405020304" pitchFamily="18" charset="0"/>
              </a:rPr>
              <a:t>[6] Dave,” Computer Networks, Cengage Learning.</a:t>
            </a:r>
          </a:p>
          <a:p>
            <a:pPr algn="just"/>
            <a:endParaRPr lang="en-US" sz="1800">
              <a:latin typeface="Times New Roman" panose="02020603050405020304" pitchFamily="18" charset="0"/>
              <a:cs typeface="Times New Roman" panose="02020603050405020304" pitchFamily="18" charset="0"/>
            </a:endParaRPr>
          </a:p>
          <a:p>
            <a:pPr algn="just"/>
            <a:r>
              <a:rPr lang="en-US" sz="1800">
                <a:latin typeface="Times New Roman" panose="02020603050405020304" pitchFamily="18" charset="0"/>
                <a:cs typeface="Times New Roman" panose="02020603050405020304" pitchFamily="18" charset="0"/>
              </a:rPr>
              <a:t>Links:</a:t>
            </a:r>
          </a:p>
          <a:p>
            <a:pPr algn="just"/>
            <a:r>
              <a:rPr lang="en-IN" sz="1800">
                <a:latin typeface="Times New Roman" panose="02020603050405020304" pitchFamily="18" charset="0"/>
                <a:cs typeface="Times New Roman" panose="02020603050405020304" pitchFamily="18" charset="0"/>
                <a:hlinkClick r:id="rId3"/>
              </a:rPr>
              <a:t>http://eti2506.elimu.net/Introduction/Books/Data%20Communications%20and%20Networking%20By%20Behrouz%20A.Forouzan.pdf</a:t>
            </a:r>
            <a:endParaRPr lang="en-IN" sz="1800">
              <a:latin typeface="Times New Roman" panose="02020603050405020304" pitchFamily="18" charset="0"/>
              <a:cs typeface="Times New Roman" panose="02020603050405020304" pitchFamily="18" charset="0"/>
            </a:endParaRPr>
          </a:p>
          <a:p>
            <a:pPr algn="just"/>
            <a:endParaRPr lang="en-IN" sz="18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69482996"/>
      </p:ext>
    </p:extLst>
  </p:cSld>
  <p:clrMapOvr>
    <a:masterClrMapping/>
  </p:clrMapOvr>
  <p:transition/>
  <p:timing/>
</p:sld>
</file>

<file path=ppt/slides/slide16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4" name="TextBox 3">
            <a:extLst>
              <a:ext uri="{FF2B5EF4-FFF2-40B4-BE49-F238E27FC236}">
                <a16:creationId xmlns:a16="http://schemas.microsoft.com/office/drawing/2014/main" id="{463017B1-86A2-42A6-A2E6-89617DB544E1}"/>
              </a:ext>
            </a:extLst>
          </p:cNvPr>
          <p:cNvSpPr txBox="1"/>
          <p:nvPr/>
        </p:nvSpPr>
        <p:spPr>
          <a:xfrm>
            <a:off x="1557935" y="316301"/>
            <a:ext cx="6130030" cy="830997"/>
          </a:xfrm>
          <a:prstGeom prst="rect">
            <a:avLst/>
          </a:prstGeom>
          <a:noFill/>
        </p:spPr>
        <p:txBody>
          <a:bodyPr wrap="square" lIns="91440" tIns="45720" rIns="91440" bIns="4572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800">
                <a:solidFill>
                  <a:srgbClr val="0070C0"/>
                </a:solidFill>
                <a:latin typeface="Arial" pitchFamily="34" charset="0"/>
              </a:rPr>
              <a:t>LAB-1</a:t>
            </a:r>
            <a:endParaRPr lang="en-US" sz="2800" b="0" i="0" u="none" strike="noStrike">
              <a:solidFill>
                <a:srgbClr val="0070C0"/>
              </a:solidFill>
              <a:effectLst/>
              <a:latin typeface="Arial" pitchFamily="34" charset="0"/>
            </a:endParaRPr>
          </a:p>
          <a:p>
            <a:r>
              <a:rPr lang="en-US" b="0" i="0">
                <a:solidFill>
                  <a:srgbClr val="000000"/>
                </a:solidFill>
                <a:effectLst/>
                <a:latin typeface="Arial"/>
                <a:cs typeface="Arial"/>
              </a:rPr>
              <a:t>​</a:t>
            </a:r>
            <a:r>
              <a:rPr lang="en-IN">
                <a:solidFill>
                  <a:srgbClr val="0070C0"/>
                </a:solidFill>
                <a:latin typeface="Arial"/>
                <a:cs typeface="Times New Roman"/>
              </a:rPr>
              <a:t>Prepare cross-wired cable and straight through cable.</a:t>
            </a:r>
          </a:p>
        </p:txBody>
      </p:sp>
      <p:sp>
        <p:nvSpPr>
          <p:cNvPr id="6" name="TextBox 5">
            <a:extLst>
              <a:ext uri="{FF2B5EF4-FFF2-40B4-BE49-F238E27FC236}">
                <a16:creationId xmlns:a16="http://schemas.microsoft.com/office/drawing/2014/main" id="{3A5FE92F-AB65-4C6C-B1EB-84527EB0992F}"/>
              </a:ext>
            </a:extLst>
          </p:cNvPr>
          <p:cNvSpPr txBox="1"/>
          <p:nvPr/>
        </p:nvSpPr>
        <p:spPr>
          <a:xfrm>
            <a:off x="1428539" y="2316064"/>
            <a:ext cx="9124024" cy="707886"/>
          </a:xfrm>
          <a:prstGeom prst="rect">
            <a:avLst/>
          </a:prstGeom>
          <a:noFill/>
        </p:spPr>
        <p:txBody>
          <a:bodyPr wrap="square" lIns="91440" tIns="45720" rIns="91440" bIns="4572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rtl="0" fontAlgn="base"/>
            <a:r>
              <a:rPr lang="en-US" b="0" i="0">
                <a:solidFill>
                  <a:srgbClr val="58585B"/>
                </a:solidFill>
                <a:effectLst/>
                <a:latin typeface="Arial" pitchFamily="34" charset="0"/>
              </a:rPr>
              <a:t>​</a:t>
            </a:r>
            <a:r>
              <a:rPr lang="en-US" sz="2000" b="1" i="0" u="none" strike="noStrike">
                <a:solidFill>
                  <a:srgbClr val="000000"/>
                </a:solidFill>
                <a:effectLst/>
                <a:latin typeface="Arial"/>
                <a:cs typeface="Arial"/>
              </a:rPr>
              <a:t>Module Objective</a:t>
            </a:r>
            <a:r>
              <a:rPr lang="en-US" sz="2000" b="0" i="0" u="none" strike="noStrike">
                <a:solidFill>
                  <a:srgbClr val="000000"/>
                </a:solidFill>
                <a:effectLst/>
                <a:latin typeface="Arial"/>
                <a:cs typeface="Arial"/>
              </a:rPr>
              <a:t>: </a:t>
            </a:r>
            <a:r>
              <a:rPr lang="en-US" sz="2000"/>
              <a:t>Explain how physical layer protocols, services, and network media support communications across data networks.​</a:t>
            </a:r>
            <a:endParaRPr lang="en-US" sz="2000" b="0" i="0">
              <a:solidFill>
                <a:srgbClr val="58585B"/>
              </a:solidFill>
              <a:effectLst/>
              <a:latin typeface="Segoe UI" panose="020b0502040204020203" pitchFamily="34" charset="0"/>
              <a:cs typeface="Segoe UI"/>
            </a:endParaRPr>
          </a:p>
        </p:txBody>
      </p:sp>
    </p:spTree>
    <p:extLst>
      <p:ext uri="{BB962C8B-B14F-4D97-AF65-F5344CB8AC3E}">
        <p14:creationId xmlns:p14="http://schemas.microsoft.com/office/powerpoint/2010/main" val="921163792"/>
      </p:ext>
    </p:extLst>
  </p:cSld>
  <p:clrMapOvr>
    <a:masterClrMapping/>
  </p:clrMapOvr>
  <p:transition/>
  <p:timing/>
</p:sld>
</file>

<file path=ppt/slides/slide16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4110D3AE-1E66-492F-A1E4-327F0F68CD10}"/>
              </a:ext>
            </a:extLst>
          </p:cNvPr>
          <p:cNvSpPr>
            <a:spLocks noGrp="1"/>
          </p:cNvSpPr>
          <p:nvPr>
            <p:ph type="title"/>
          </p:nvPr>
        </p:nvSpPr>
        <p:spPr>
          <a:xfrm>
            <a:off x="1541820" y="412631"/>
            <a:ext cx="10018713" cy="947467"/>
          </a:xfrm>
        </p:spPr>
        <p:txBody>
          <a:bodyPr vert="horz" lIns="91440" tIns="45720" rIns="91440" bIns="45720" rtlCol="0" anchor="ctr">
            <a:noAutofit/>
          </a:bodyPr>
          <a:lstStyle/>
          <a:p>
            <a:pPr algn="l"/>
            <a:r>
              <a:rPr lang="en-US" sz="2200">
                <a:solidFill>
                  <a:srgbClr val="0070C0"/>
                </a:solidFill>
                <a:latin typeface="Corbel" panose="020b0503020204020204"/>
              </a:rPr>
              <a:t>Purpose of the Physical Layer</a:t>
            </a:r>
            <a:r>
              <a:rPr lang="en-US">
                <a:solidFill>
                  <a:srgbClr val="0070C0"/>
                </a:solidFill>
                <a:latin typeface="Arial"/>
                <a:ea typeface="Arial"/>
                <a:cs typeface="Arial"/>
              </a:rPr>
              <a:t>​</a:t>
            </a:r>
            <a:br>
              <a:rPr lang="en-US">
                <a:latin typeface="Arial"/>
                <a:ea typeface="Arial"/>
                <a:cs typeface="Arial"/>
              </a:rPr>
            </a:br>
            <a:r>
              <a:rPr lang="en-US" sz="2400" b="1">
                <a:solidFill>
                  <a:srgbClr val="004C69"/>
                </a:solidFill>
                <a:latin typeface="Corbel" panose="020b0503020204020204"/>
                <a:cs typeface="Arial"/>
              </a:rPr>
              <a:t>The Physical Connection</a:t>
            </a:r>
            <a:r>
              <a:rPr lang="en-US" sz="2400" b="1">
                <a:latin typeface="Corbel" panose="020b0503020204020204"/>
                <a:cs typeface="Arial"/>
              </a:rPr>
              <a:t>​</a:t>
            </a:r>
            <a:endParaRPr lang="en-GB" b="1">
              <a:latin typeface="Corbel" panose="020b0503020204020204"/>
              <a:cs typeface="Arial"/>
            </a:endParaRPr>
          </a:p>
        </p:txBody>
      </p:sp>
      <p:sp>
        <p:nvSpPr>
          <p:cNvPr id="3" name="Content Placeholder 2">
            <a:extLst>
              <a:ext uri="{FF2B5EF4-FFF2-40B4-BE49-F238E27FC236}">
                <a16:creationId xmlns:a16="http://schemas.microsoft.com/office/drawing/2014/main" id="{F6F8EC84-8B43-4455-9A77-1CAEE646A6B5}"/>
              </a:ext>
            </a:extLst>
          </p:cNvPr>
          <p:cNvSpPr>
            <a:spLocks noGrp="1"/>
          </p:cNvSpPr>
          <p:nvPr>
            <p:ph idx="1"/>
          </p:nvPr>
        </p:nvSpPr>
        <p:spPr>
          <a:xfrm>
            <a:off x="1383668" y="1545566"/>
            <a:ext cx="10593807" cy="4001219"/>
          </a:xfrm>
        </p:spPr>
        <p:txBody>
          <a:bodyPr>
            <a:normAutofit/>
          </a:bodyPr>
          <a:lstStyle/>
          <a:p>
            <a:pPr marL="342900" indent="-342900" algn="just">
              <a:spcAft>
                <a:spcPct val="0"/>
              </a:spcAft>
              <a:buFont typeface="Arial,Sans-Serif"/>
            </a:pPr>
            <a:r>
              <a:rPr lang="en-US" sz="2200">
                <a:ea typeface="+mn-lt"/>
                <a:cs typeface="+mn-lt"/>
              </a:rPr>
              <a:t>Before any network communications can occur, a physical connection to a local network must be established.</a:t>
            </a:r>
            <a:endParaRPr lang="en-US"/>
          </a:p>
          <a:p>
            <a:pPr marL="342900" indent="-342900" algn="just">
              <a:spcAft>
                <a:spcPct val="0"/>
              </a:spcAft>
              <a:buClr>
                <a:srgbClr val="B96C11"/>
              </a:buClr>
              <a:buFont typeface="Arial,Sans-Serif"/>
            </a:pPr>
            <a:r>
              <a:rPr lang="en-US" sz="2200">
                <a:ea typeface="+mn-lt"/>
                <a:cs typeface="+mn-lt"/>
              </a:rPr>
              <a:t>This connection could be wired or wireless, depending on the setup of the network.</a:t>
            </a:r>
          </a:p>
          <a:p>
            <a:pPr marL="342900" indent="-342900" algn="just">
              <a:spcAft>
                <a:spcPct val="0"/>
              </a:spcAft>
              <a:buClr>
                <a:srgbClr val="B96C11"/>
              </a:buClr>
              <a:buFont typeface="Arial,Sans-Serif"/>
            </a:pPr>
            <a:r>
              <a:rPr lang="en-US" sz="2200">
                <a:ea typeface="+mn-lt"/>
                <a:cs typeface="+mn-lt"/>
              </a:rPr>
              <a:t>This generally applies whether you are considering a corporate office or a home.</a:t>
            </a:r>
          </a:p>
          <a:p>
            <a:pPr marL="342900" indent="-342900" algn="just">
              <a:spcAft>
                <a:spcPct val="0"/>
              </a:spcAft>
              <a:buClr>
                <a:srgbClr val="B96C11"/>
              </a:buClr>
              <a:buFont typeface="Arial,Sans-Serif"/>
            </a:pPr>
            <a:r>
              <a:rPr lang="en-US" sz="2200">
                <a:ea typeface="+mn-lt"/>
                <a:cs typeface="+mn-lt"/>
              </a:rPr>
              <a:t>A Network Interface Card (NIC) connects a device to the network.</a:t>
            </a:r>
          </a:p>
          <a:p>
            <a:pPr marL="342900" indent="-342900" algn="just">
              <a:spcAft>
                <a:spcPct val="0"/>
              </a:spcAft>
              <a:buClr>
                <a:srgbClr val="B96C11"/>
              </a:buClr>
              <a:buFont typeface="Arial,Sans-Serif"/>
            </a:pPr>
            <a:r>
              <a:rPr lang="en-US" sz="2200">
                <a:ea typeface="+mn-lt"/>
                <a:cs typeface="+mn-lt"/>
              </a:rPr>
              <a:t>Some devices may have just one NIC, while others may have multiple NICs (Wired and/or Wireless, for example).</a:t>
            </a:r>
          </a:p>
          <a:p>
            <a:pPr marL="342900" indent="-342900" algn="just">
              <a:spcAft>
                <a:spcPct val="0"/>
              </a:spcAft>
              <a:buClr>
                <a:srgbClr val="B96C11"/>
              </a:buClr>
              <a:buFont typeface="Arial,Sans-Serif"/>
            </a:pPr>
            <a:r>
              <a:rPr lang="en-US" sz="2200">
                <a:ea typeface="+mn-lt"/>
                <a:cs typeface="+mn-lt"/>
              </a:rPr>
              <a:t>Not all physical connections offer the same level of performance.</a:t>
            </a:r>
          </a:p>
          <a:p>
            <a:pPr>
              <a:buClr>
                <a:srgbClr val="B96C11"/>
              </a:buClr>
            </a:pPr>
            <a:endParaRPr lang="en-GB"/>
          </a:p>
        </p:txBody>
      </p:sp>
    </p:spTree>
    <p:extLst>
      <p:ext uri="{BB962C8B-B14F-4D97-AF65-F5344CB8AC3E}">
        <p14:creationId xmlns:p14="http://schemas.microsoft.com/office/powerpoint/2010/main" val="4005815815"/>
      </p:ext>
    </p:extLst>
  </p:cSld>
  <p:clrMapOvr>
    <a:masterClrMapping/>
  </p:clrMapOvr>
  <p:transition/>
  <p:timing/>
</p:sld>
</file>

<file path=ppt/slides/slide16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253185B5-A749-4593-BCAF-851A3BCB0999}"/>
              </a:ext>
            </a:extLst>
          </p:cNvPr>
          <p:cNvSpPr>
            <a:spLocks noGrp="1"/>
          </p:cNvSpPr>
          <p:nvPr>
            <p:ph type="title"/>
          </p:nvPr>
        </p:nvSpPr>
        <p:spPr>
          <a:xfrm>
            <a:off x="1584952" y="671421"/>
            <a:ext cx="10018713" cy="1278147"/>
          </a:xfrm>
        </p:spPr>
        <p:txBody>
          <a:bodyPr/>
          <a:lstStyle/>
          <a:p>
            <a:pPr algn="l"/>
            <a:r>
              <a:rPr lang="en-US" sz="2200">
                <a:solidFill>
                  <a:srgbClr val="0070C0"/>
                </a:solidFill>
                <a:ea typeface="+mj-lt"/>
                <a:cs typeface="+mj-lt"/>
              </a:rPr>
              <a:t>Purpose of the Physical Layer</a:t>
            </a:r>
            <a:br>
              <a:rPr lang="en-US" sz="2400">
                <a:ea typeface="+mj-lt"/>
                <a:cs typeface="+mj-lt"/>
              </a:rPr>
            </a:br>
            <a:r>
              <a:rPr lang="en-US" sz="2400" b="1">
                <a:ea typeface="+mj-lt"/>
                <a:cs typeface="+mj-lt"/>
              </a:rPr>
              <a:t>The Physical Layer</a:t>
            </a:r>
          </a:p>
          <a:p>
            <a:pPr algn="l"/>
            <a:endParaRPr lang="en-US" sz="2400" b="1">
              <a:ea typeface="+mj-lt"/>
              <a:cs typeface="+mj-lt"/>
            </a:endParaRPr>
          </a:p>
          <a:p>
            <a:endParaRPr lang="en-GB"/>
          </a:p>
        </p:txBody>
      </p:sp>
      <p:sp>
        <p:nvSpPr>
          <p:cNvPr id="3" name="Content Placeholder 2">
            <a:extLst>
              <a:ext uri="{FF2B5EF4-FFF2-40B4-BE49-F238E27FC236}">
                <a16:creationId xmlns:a16="http://schemas.microsoft.com/office/drawing/2014/main" id="{9D45511D-1FCA-4BC9-8F2A-4657BD4377EA}"/>
              </a:ext>
            </a:extLst>
          </p:cNvPr>
          <p:cNvSpPr>
            <a:spLocks noGrp="1"/>
          </p:cNvSpPr>
          <p:nvPr>
            <p:ph idx="1"/>
          </p:nvPr>
        </p:nvSpPr>
        <p:spPr>
          <a:xfrm>
            <a:off x="1283027" y="1718094"/>
            <a:ext cx="5015393" cy="4303144"/>
          </a:xfrm>
        </p:spPr>
        <p:txBody>
          <a:bodyPr>
            <a:normAutofit fontScale="92500" lnSpcReduction="10000"/>
          </a:bodyPr>
          <a:lstStyle/>
          <a:p>
            <a:pPr marL="342900" indent="-342900" algn="just">
              <a:spcAft>
                <a:spcPct val="0"/>
              </a:spcAft>
              <a:buFont typeface="Arial,Sans-Serif"/>
            </a:pPr>
            <a:r>
              <a:rPr lang="en-US">
                <a:latin typeface="Corbel" panose="020b0503020204020204"/>
                <a:cs typeface="Arial"/>
              </a:rPr>
              <a:t>Transport bits across the network media</a:t>
            </a:r>
            <a:endParaRPr lang="en-US">
              <a:latin typeface="Corbel" panose="020b0503020204020204"/>
              <a:ea typeface="+mn-lt"/>
              <a:cs typeface="+mn-lt"/>
            </a:endParaRPr>
          </a:p>
          <a:p>
            <a:pPr marL="342900" indent="-342900" algn="just">
              <a:spcAft>
                <a:spcPct val="0"/>
              </a:spcAft>
              <a:buClr>
                <a:srgbClr val="B96C11"/>
              </a:buClr>
              <a:buFont typeface="Arial,Sans-Serif"/>
            </a:pPr>
            <a:r>
              <a:rPr lang="en-US">
                <a:latin typeface="Corbel" panose="020b0503020204020204"/>
                <a:cs typeface="Arial"/>
              </a:rPr>
              <a:t>Accepts a complete frame from the Data Link Layer and encodes it as a series of signals that are transmitted to the local media.</a:t>
            </a:r>
            <a:endParaRPr lang="en-US">
              <a:latin typeface="Corbel" panose="020b0503020204020204"/>
              <a:ea typeface="+mn-lt"/>
              <a:cs typeface="+mn-lt"/>
            </a:endParaRPr>
          </a:p>
          <a:p>
            <a:pPr marL="342900" indent="-342900" algn="just">
              <a:spcAft>
                <a:spcPct val="0"/>
              </a:spcAft>
              <a:buClr>
                <a:srgbClr val="B96C11"/>
              </a:buClr>
              <a:buFont typeface="Arial,Sans-Serif"/>
            </a:pPr>
            <a:r>
              <a:rPr lang="en-US">
                <a:latin typeface="Corbel" panose="020b0503020204020204"/>
                <a:cs typeface="Arial"/>
              </a:rPr>
              <a:t>This is the last step in the encapsulation process.</a:t>
            </a:r>
            <a:endParaRPr lang="en-US">
              <a:latin typeface="Corbel" panose="020b0503020204020204"/>
              <a:ea typeface="+mn-lt"/>
              <a:cs typeface="+mn-lt"/>
            </a:endParaRPr>
          </a:p>
          <a:p>
            <a:pPr marL="342900" indent="-342900" algn="just">
              <a:spcAft>
                <a:spcPct val="0"/>
              </a:spcAft>
              <a:buClr>
                <a:srgbClr val="B96C11"/>
              </a:buClr>
              <a:buFont typeface="Arial,Sans-Serif"/>
            </a:pPr>
            <a:r>
              <a:rPr lang="en-US">
                <a:ea typeface="+mn-lt"/>
                <a:cs typeface="+mn-lt"/>
              </a:rPr>
              <a:t>The next device in the path to the destination receives the bits and re-encapsulates the frame, then decides what to do with it.</a:t>
            </a:r>
          </a:p>
          <a:p>
            <a:pPr>
              <a:buClr>
                <a:srgbClr val="B96C11"/>
              </a:buClr>
            </a:pPr>
            <a:endParaRPr lang="en-GB"/>
          </a:p>
        </p:txBody>
      </p:sp>
      <p:pic>
        <p:nvPicPr>
          <p:cNvPr id="7" name="Picture 7" descr="Graphical user interface, application&#10;&#10;Description automatically generated">
            <a:extLst>
              <a:ext uri="{FF2B5EF4-FFF2-40B4-BE49-F238E27FC236}">
                <a16:creationId xmlns:a16="http://schemas.microsoft.com/office/drawing/2014/main" id="{6996EFC6-18E3-446C-8F05-4B374E04520E}"/>
              </a:ext>
            </a:extLst>
          </p:cNvPr>
          <p:cNvPicPr>
            <a:picLocks noChangeAspect="1"/>
          </p:cNvPicPr>
          <p:nvPr/>
        </p:nvPicPr>
        <p:blipFill>
          <a:blip r:embed="rId2"/>
          <a:stretch>
            <a:fillRect/>
          </a:stretch>
        </p:blipFill>
        <p:spPr>
          <a:xfrm>
            <a:off x="6535948" y="1669911"/>
            <a:ext cx="5359878" cy="3992633"/>
          </a:xfrm>
          <a:prstGeom prst="rect">
            <a:avLst/>
          </a:prstGeom>
        </p:spPr>
      </p:pic>
    </p:spTree>
    <p:extLst>
      <p:ext uri="{BB962C8B-B14F-4D97-AF65-F5344CB8AC3E}">
        <p14:creationId xmlns:p14="http://schemas.microsoft.com/office/powerpoint/2010/main" val="1504492694"/>
      </p:ext>
    </p:extLst>
  </p:cSld>
  <p:clrMapOvr>
    <a:masterClrMapping/>
  </p:clrMapOvr>
  <p:transition/>
  <p:timing/>
</p:sld>
</file>

<file path=ppt/slides/slide16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DBAA502E-5273-4BD2-8BD4-7200164A25E8}"/>
              </a:ext>
            </a:extLst>
          </p:cNvPr>
          <p:cNvSpPr>
            <a:spLocks noGrp="1"/>
          </p:cNvSpPr>
          <p:nvPr>
            <p:ph type="title"/>
          </p:nvPr>
        </p:nvSpPr>
        <p:spPr>
          <a:xfrm>
            <a:off x="1513065" y="383876"/>
            <a:ext cx="10018713" cy="1752599"/>
          </a:xfrm>
        </p:spPr>
        <p:txBody>
          <a:bodyPr/>
          <a:lstStyle/>
          <a:p>
            <a:pPr algn="l"/>
            <a:r>
              <a:rPr lang="en-US" sz="2200">
                <a:solidFill>
                  <a:srgbClr val="0070C0"/>
                </a:solidFill>
                <a:ea typeface="+mj-lt"/>
                <a:cs typeface="+mj-lt"/>
              </a:rPr>
              <a:t>Physical Layer Characteristics</a:t>
            </a:r>
            <a:br>
              <a:rPr lang="en-US" sz="2200">
                <a:ea typeface="+mj-lt"/>
                <a:cs typeface="+mj-lt"/>
              </a:rPr>
            </a:br>
            <a:r>
              <a:rPr lang="en-US" sz="2400" b="1">
                <a:ea typeface="+mj-lt"/>
                <a:cs typeface="+mj-lt"/>
              </a:rPr>
              <a:t>Physical Layer Standards</a:t>
            </a:r>
          </a:p>
          <a:p>
            <a:pPr algn="l"/>
            <a:endParaRPr lang="en-US" sz="2400" b="1">
              <a:ea typeface="+mj-lt"/>
              <a:cs typeface="+mj-lt"/>
            </a:endParaRPr>
          </a:p>
          <a:p>
            <a:endParaRPr lang="en-GB"/>
          </a:p>
        </p:txBody>
      </p:sp>
      <p:pic>
        <p:nvPicPr>
          <p:cNvPr id="6" name="Picture 6" descr="Diagram&#10;&#10;Description automatically generated">
            <a:extLst>
              <a:ext uri="{FF2B5EF4-FFF2-40B4-BE49-F238E27FC236}">
                <a16:creationId xmlns:a16="http://schemas.microsoft.com/office/drawing/2014/main" id="{14B8477C-E7FD-4446-8DA6-3975E4762D5E}"/>
              </a:ext>
            </a:extLst>
          </p:cNvPr>
          <p:cNvPicPr>
            <a:picLocks noGrp="1" noChangeAspect="1"/>
          </p:cNvPicPr>
          <p:nvPr>
            <p:ph idx="1"/>
          </p:nvPr>
        </p:nvPicPr>
        <p:blipFill>
          <a:blip r:embed="rId2"/>
          <a:stretch>
            <a:fillRect/>
          </a:stretch>
        </p:blipFill>
        <p:spPr>
          <a:xfrm>
            <a:off x="1721708" y="1430548"/>
            <a:ext cx="9587050" cy="5122652"/>
          </a:xfrm>
        </p:spPr>
      </p:pic>
    </p:spTree>
    <p:extLst>
      <p:ext uri="{BB962C8B-B14F-4D97-AF65-F5344CB8AC3E}">
        <p14:creationId xmlns:p14="http://schemas.microsoft.com/office/powerpoint/2010/main" val="2104293235"/>
      </p:ext>
    </p:extLst>
  </p:cSld>
  <p:clrMapOvr>
    <a:masterClrMapping/>
  </p:clrMapOvr>
  <p:transition/>
  <p:timing/>
</p:sld>
</file>

<file path=ppt/slides/slide16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73E6691F-9DE3-4DCD-BE33-F12FAFBE1AE2}"/>
              </a:ext>
            </a:extLst>
          </p:cNvPr>
          <p:cNvSpPr>
            <a:spLocks noGrp="1"/>
          </p:cNvSpPr>
          <p:nvPr>
            <p:ph type="title"/>
          </p:nvPr>
        </p:nvSpPr>
        <p:spPr>
          <a:xfrm>
            <a:off x="1498688" y="815196"/>
            <a:ext cx="10018713" cy="904336"/>
          </a:xfrm>
        </p:spPr>
        <p:txBody>
          <a:bodyPr>
            <a:normAutofit/>
          </a:bodyPr>
          <a:lstStyle/>
          <a:p>
            <a:pPr algn="l"/>
            <a:r>
              <a:rPr lang="en-US" sz="2200">
                <a:solidFill>
                  <a:srgbClr val="0070C0"/>
                </a:solidFill>
                <a:ea typeface="+mj-lt"/>
                <a:cs typeface="+mj-lt"/>
              </a:rPr>
              <a:t>Physical Layer Characteristics</a:t>
            </a:r>
            <a:br>
              <a:rPr lang="en-US" sz="2400">
                <a:ea typeface="+mj-lt"/>
                <a:cs typeface="+mj-lt"/>
              </a:rPr>
            </a:br>
            <a:r>
              <a:rPr lang="en-US" sz="2400" b="1">
                <a:ea typeface="+mj-lt"/>
                <a:cs typeface="+mj-lt"/>
              </a:rPr>
              <a:t>Physical Components</a:t>
            </a:r>
          </a:p>
          <a:p>
            <a:pPr algn="l"/>
            <a:endParaRPr lang="en-US" sz="2400" b="1">
              <a:ea typeface="+mj-lt"/>
              <a:cs typeface="+mj-lt"/>
            </a:endParaRPr>
          </a:p>
          <a:p>
            <a:endParaRPr lang="en-GB"/>
          </a:p>
        </p:txBody>
      </p:sp>
      <p:sp>
        <p:nvSpPr>
          <p:cNvPr id="3" name="Content Placeholder 2">
            <a:extLst>
              <a:ext uri="{FF2B5EF4-FFF2-40B4-BE49-F238E27FC236}">
                <a16:creationId xmlns:a16="http://schemas.microsoft.com/office/drawing/2014/main" id="{772201A3-3C7E-41BA-A430-AD6689D270BB}"/>
              </a:ext>
            </a:extLst>
          </p:cNvPr>
          <p:cNvSpPr>
            <a:spLocks noGrp="1"/>
          </p:cNvSpPr>
          <p:nvPr>
            <p:ph idx="1"/>
          </p:nvPr>
        </p:nvSpPr>
        <p:spPr>
          <a:xfrm>
            <a:off x="1441178" y="1416170"/>
            <a:ext cx="10263127" cy="4159370"/>
          </a:xfrm>
        </p:spPr>
        <p:txBody>
          <a:bodyPr>
            <a:normAutofit/>
          </a:bodyPr>
          <a:lstStyle/>
          <a:p>
            <a:pPr algn="just">
              <a:spcAft>
                <a:spcPct val="0"/>
              </a:spcAft>
            </a:pPr>
            <a:r>
              <a:rPr lang="en-US">
                <a:ea typeface="+mn-lt"/>
                <a:cs typeface="+mn-lt"/>
              </a:rPr>
              <a:t>Physical Layer Standards address three functional areas:</a:t>
            </a:r>
            <a:endParaRPr lang="en-US">
              <a:ea typeface="+mn-lt"/>
              <a:cs typeface="+mn-lt"/>
            </a:endParaRPr>
          </a:p>
          <a:p>
            <a:pPr marL="415925" lvl="1" indent="-342900" algn="just">
              <a:lnSpc>
                <a:spcPct val="95000"/>
              </a:lnSpc>
              <a:spcBef>
                <a:spcPts val="600"/>
              </a:spcBef>
              <a:spcAft>
                <a:spcPct val="0"/>
              </a:spcAft>
              <a:buClr>
                <a:srgbClr val="B96C11"/>
              </a:buClr>
              <a:buFont typeface="Wingdings,Sans-Serif"/>
              <a:buChar char="Ø"/>
            </a:pPr>
            <a:r>
              <a:rPr lang="en-US">
                <a:ea typeface="+mn-lt"/>
                <a:cs typeface="+mn-lt"/>
              </a:rPr>
              <a:t>Physical Components</a:t>
            </a:r>
          </a:p>
          <a:p>
            <a:pPr marL="415925" lvl="1" indent="-342900" algn="just">
              <a:lnSpc>
                <a:spcPct val="95000"/>
              </a:lnSpc>
              <a:spcBef>
                <a:spcPts val="600"/>
              </a:spcBef>
              <a:spcAft>
                <a:spcPct val="0"/>
              </a:spcAft>
              <a:buClr>
                <a:srgbClr val="B96C11"/>
              </a:buClr>
              <a:buFont typeface="Wingdings,Sans-Serif"/>
              <a:buChar char="Ø"/>
            </a:pPr>
            <a:r>
              <a:rPr lang="en-US">
                <a:ea typeface="+mn-lt"/>
                <a:cs typeface="+mn-lt"/>
              </a:rPr>
              <a:t>Encoding</a:t>
            </a:r>
          </a:p>
          <a:p>
            <a:pPr marL="415925" lvl="1" indent="-342900" algn="just">
              <a:lnSpc>
                <a:spcPct val="95000"/>
              </a:lnSpc>
              <a:spcBef>
                <a:spcPts val="600"/>
              </a:spcBef>
              <a:spcAft>
                <a:spcPct val="0"/>
              </a:spcAft>
              <a:buClr>
                <a:srgbClr val="B96C11"/>
              </a:buClr>
              <a:buFont typeface="Wingdings,Sans-Serif"/>
              <a:buChar char="Ø"/>
            </a:pPr>
            <a:r>
              <a:rPr lang="en-US">
                <a:ea typeface="+mn-lt"/>
                <a:cs typeface="+mn-lt"/>
              </a:rPr>
              <a:t>Signaling</a:t>
            </a:r>
          </a:p>
          <a:p>
            <a:pPr marL="0" indent="0" algn="just">
              <a:spcAft>
                <a:spcPct val="0"/>
              </a:spcAft>
              <a:buClr>
                <a:srgbClr val="B96C11"/>
              </a:buClr>
              <a:buNone/>
            </a:pPr>
            <a:endParaRPr lang="en-US">
              <a:ea typeface="+mn-lt"/>
              <a:cs typeface="+mn-lt"/>
            </a:endParaRPr>
          </a:p>
          <a:p>
            <a:pPr algn="just">
              <a:spcAft>
                <a:spcPct val="0"/>
              </a:spcAft>
              <a:buClr>
                <a:srgbClr val="B96C11"/>
              </a:buClr>
            </a:pPr>
            <a:r>
              <a:rPr lang="en-US">
                <a:ea typeface="+mn-lt"/>
                <a:cs typeface="+mn-lt"/>
              </a:rPr>
              <a:t>The Physical Components are the hardware devices, media, and other connectors that transmit the signals that represent the bits.</a:t>
            </a:r>
          </a:p>
          <a:p>
            <a:pPr marL="415925" lvl="1" indent="-342900" algn="just">
              <a:lnSpc>
                <a:spcPct val="95000"/>
              </a:lnSpc>
              <a:spcBef>
                <a:spcPts val="600"/>
              </a:spcBef>
              <a:spcAft>
                <a:spcPct val="0"/>
              </a:spcAft>
              <a:buClr>
                <a:srgbClr val="B96C11"/>
              </a:buClr>
              <a:buFont typeface="Wingdings"/>
              <a:buChar char="Ø"/>
            </a:pPr>
            <a:r>
              <a:rPr lang="en-US">
                <a:ea typeface="+mn-lt"/>
                <a:cs typeface="+mn-lt"/>
              </a:rPr>
              <a:t>Hardware components like NICs, interfaces and connectors, cable materials, and cable designs are all specified in standards associated with the physical layer.</a:t>
            </a:r>
          </a:p>
          <a:p>
            <a:pPr algn="just">
              <a:buClr>
                <a:srgbClr val="B96C11"/>
              </a:buClr>
            </a:pPr>
            <a:endParaRPr lang="en-GB"/>
          </a:p>
        </p:txBody>
      </p:sp>
    </p:spTree>
    <p:extLst>
      <p:ext uri="{BB962C8B-B14F-4D97-AF65-F5344CB8AC3E}">
        <p14:creationId xmlns:p14="http://schemas.microsoft.com/office/powerpoint/2010/main" val="1984393090"/>
      </p:ext>
    </p:extLst>
  </p:cSld>
  <p:clrMapOvr>
    <a:masterClrMapping/>
  </p:clrMapOvr>
  <p:transition/>
  <p:timing/>
</p:sld>
</file>

<file path=ppt/slides/slide16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B078D7FF-93BC-4B7E-B016-0A9F251C4083}"/>
              </a:ext>
            </a:extLst>
          </p:cNvPr>
          <p:cNvSpPr>
            <a:spLocks noGrp="1"/>
          </p:cNvSpPr>
          <p:nvPr>
            <p:ph type="title"/>
          </p:nvPr>
        </p:nvSpPr>
        <p:spPr>
          <a:xfrm>
            <a:off x="1570575" y="786442"/>
            <a:ext cx="10047467" cy="1091241"/>
          </a:xfrm>
        </p:spPr>
        <p:txBody>
          <a:bodyPr/>
          <a:lstStyle/>
          <a:p>
            <a:pPr algn="l"/>
            <a:r>
              <a:rPr lang="en-US" sz="2200">
                <a:solidFill>
                  <a:srgbClr val="0070C0"/>
                </a:solidFill>
                <a:ea typeface="+mj-lt"/>
                <a:cs typeface="+mj-lt"/>
              </a:rPr>
              <a:t>Physical Layer Characteristics</a:t>
            </a:r>
            <a:br>
              <a:rPr lang="en-US" sz="2200">
                <a:ea typeface="+mj-lt"/>
                <a:cs typeface="+mj-lt"/>
              </a:rPr>
            </a:br>
            <a:r>
              <a:rPr lang="en-US" sz="2400" b="1">
                <a:ea typeface="+mj-lt"/>
                <a:cs typeface="+mj-lt"/>
              </a:rPr>
              <a:t>Encoding</a:t>
            </a:r>
          </a:p>
          <a:p>
            <a:pPr algn="l"/>
            <a:endParaRPr lang="en-US" sz="2400" b="1">
              <a:ea typeface="+mj-lt"/>
              <a:cs typeface="+mj-lt"/>
            </a:endParaRPr>
          </a:p>
          <a:p>
            <a:endParaRPr lang="en-GB"/>
          </a:p>
        </p:txBody>
      </p:sp>
      <p:sp>
        <p:nvSpPr>
          <p:cNvPr id="3" name="Content Placeholder 2">
            <a:extLst>
              <a:ext uri="{FF2B5EF4-FFF2-40B4-BE49-F238E27FC236}">
                <a16:creationId xmlns:a16="http://schemas.microsoft.com/office/drawing/2014/main" id="{1790E04D-883C-4E5D-9F9D-12C0CD81C0AB}"/>
              </a:ext>
            </a:extLst>
          </p:cNvPr>
          <p:cNvSpPr>
            <a:spLocks noGrp="1"/>
          </p:cNvSpPr>
          <p:nvPr>
            <p:ph idx="1"/>
          </p:nvPr>
        </p:nvSpPr>
        <p:spPr>
          <a:xfrm>
            <a:off x="1426801" y="1387415"/>
            <a:ext cx="4900373" cy="4073106"/>
          </a:xfrm>
        </p:spPr>
        <p:txBody>
          <a:bodyPr>
            <a:normAutofit/>
          </a:bodyPr>
          <a:lstStyle/>
          <a:p>
            <a:pPr algn="just">
              <a:spcBef>
                <a:spcPct val="0"/>
              </a:spcBef>
              <a:spcAft>
                <a:spcPct val="0"/>
              </a:spcAft>
              <a:buFont typeface="Arial,Sans-Serif"/>
            </a:pPr>
            <a:r>
              <a:rPr lang="en-US" sz="2200">
                <a:latin typeface="Corbel" panose="020b0503020204020204"/>
                <a:cs typeface="Arial"/>
              </a:rPr>
              <a:t>Encoding converts the stream of bits into a format recognizable by the next device in the network path.</a:t>
            </a:r>
            <a:endParaRPr lang="en-US" sz="2200">
              <a:latin typeface="Corbel" panose="020b0503020204020204"/>
              <a:ea typeface="+mn-lt"/>
              <a:cs typeface="+mn-lt"/>
            </a:endParaRPr>
          </a:p>
          <a:p>
            <a:pPr algn="just">
              <a:spcBef>
                <a:spcPct val="0"/>
              </a:spcBef>
              <a:spcAft>
                <a:spcPct val="0"/>
              </a:spcAft>
              <a:buClr>
                <a:srgbClr val="B96C11"/>
              </a:buClr>
              <a:buFont typeface="Arial,Sans-Serif"/>
            </a:pPr>
            <a:r>
              <a:rPr lang="en-US" sz="2200">
                <a:latin typeface="Corbel" panose="020b0503020204020204"/>
                <a:cs typeface="Arial"/>
              </a:rPr>
              <a:t>This ‘coding’ provides predictable patterns that can be recognized by the next device.</a:t>
            </a:r>
            <a:endParaRPr lang="en-US" sz="2200">
              <a:latin typeface="Corbel" panose="020b0503020204020204"/>
              <a:ea typeface="+mn-lt"/>
              <a:cs typeface="+mn-lt"/>
            </a:endParaRPr>
          </a:p>
          <a:p>
            <a:pPr algn="just">
              <a:spcBef>
                <a:spcPct val="0"/>
              </a:spcBef>
              <a:spcAft>
                <a:spcPct val="0"/>
              </a:spcAft>
              <a:buClr>
                <a:srgbClr val="B96C11"/>
              </a:buClr>
              <a:buFont typeface="Arial,Sans-Serif"/>
            </a:pPr>
            <a:r>
              <a:rPr lang="en-US" sz="2200">
                <a:latin typeface="Corbel" panose="020b0503020204020204"/>
                <a:cs typeface="Arial"/>
              </a:rPr>
              <a:t>Examples of encoding methods include Manchester (shown in the figure), 4B/5B, and 8B/10B.</a:t>
            </a:r>
            <a:endParaRPr lang="en-US" sz="2200">
              <a:latin typeface="Corbel" panose="020b0503020204020204"/>
              <a:ea typeface="+mn-lt"/>
              <a:cs typeface="+mn-lt"/>
            </a:endParaRPr>
          </a:p>
          <a:p>
            <a:pPr>
              <a:buClr>
                <a:srgbClr val="B96C11"/>
              </a:buClr>
            </a:pPr>
            <a:endParaRPr lang="en-GB"/>
          </a:p>
        </p:txBody>
      </p:sp>
      <p:pic>
        <p:nvPicPr>
          <p:cNvPr id="4" name="Picture 4" descr="Chart, diagram&#10;&#10;Description automatically generated">
            <a:extLst>
              <a:ext uri="{FF2B5EF4-FFF2-40B4-BE49-F238E27FC236}">
                <a16:creationId xmlns:a16="http://schemas.microsoft.com/office/drawing/2014/main" id="{3E09492B-0BB5-4576-BF58-EA0E9E88914F}"/>
              </a:ext>
            </a:extLst>
          </p:cNvPr>
          <p:cNvPicPr>
            <a:picLocks noChangeAspect="1"/>
          </p:cNvPicPr>
          <p:nvPr/>
        </p:nvPicPr>
        <p:blipFill>
          <a:blip r:embed="rId2"/>
          <a:stretch>
            <a:fillRect/>
          </a:stretch>
        </p:blipFill>
        <p:spPr>
          <a:xfrm>
            <a:off x="6967268" y="1660959"/>
            <a:ext cx="4454105" cy="3679856"/>
          </a:xfrm>
          <a:prstGeom prst="rect">
            <a:avLst/>
          </a:prstGeom>
        </p:spPr>
      </p:pic>
    </p:spTree>
    <p:extLst>
      <p:ext uri="{BB962C8B-B14F-4D97-AF65-F5344CB8AC3E}">
        <p14:creationId xmlns:p14="http://schemas.microsoft.com/office/powerpoint/2010/main" val="3012915787"/>
      </p:ext>
    </p:extLst>
  </p:cSld>
  <p:clrMapOvr>
    <a:masterClrMapping/>
  </p:clrMapOvr>
  <p:transition/>
  <p:timing/>
</p:sld>
</file>

<file path=ppt/slides/slide16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73179089-0CD7-4A90-97DF-9A8EAA8DE6F8}"/>
              </a:ext>
            </a:extLst>
          </p:cNvPr>
          <p:cNvSpPr>
            <a:spLocks noGrp="1"/>
          </p:cNvSpPr>
          <p:nvPr>
            <p:ph type="title"/>
          </p:nvPr>
        </p:nvSpPr>
        <p:spPr>
          <a:xfrm>
            <a:off x="1469933" y="268857"/>
            <a:ext cx="10018713" cy="1752599"/>
          </a:xfrm>
        </p:spPr>
        <p:txBody>
          <a:bodyPr/>
          <a:lstStyle/>
          <a:p>
            <a:pPr algn="l"/>
            <a:r>
              <a:rPr lang="en-US" sz="2200">
                <a:solidFill>
                  <a:srgbClr val="0070C0"/>
                </a:solidFill>
                <a:ea typeface="+mj-lt"/>
                <a:cs typeface="+mj-lt"/>
              </a:rPr>
              <a:t>Physical Layer Characteristics</a:t>
            </a:r>
            <a:br>
              <a:rPr lang="en-US" sz="2400">
                <a:ea typeface="+mj-lt"/>
                <a:cs typeface="+mj-lt"/>
              </a:rPr>
            </a:br>
            <a:r>
              <a:rPr lang="en-US" sz="2400" b="1">
                <a:ea typeface="+mj-lt"/>
                <a:cs typeface="+mj-lt"/>
              </a:rPr>
              <a:t>Signaling</a:t>
            </a:r>
            <a:endParaRPr lang="en-US" sz="2400" b="1">
              <a:ea typeface="+mj-lt"/>
              <a:cs typeface="+mj-lt"/>
            </a:endParaRPr>
          </a:p>
          <a:p>
            <a:pPr algn="l"/>
            <a:endParaRPr lang="en-US" sz="2400" b="1">
              <a:ea typeface="+mj-lt"/>
              <a:cs typeface="+mj-lt"/>
            </a:endParaRPr>
          </a:p>
          <a:p>
            <a:endParaRPr lang="en-GB"/>
          </a:p>
        </p:txBody>
      </p:sp>
      <p:sp>
        <p:nvSpPr>
          <p:cNvPr id="3" name="Content Placeholder 2">
            <a:extLst>
              <a:ext uri="{FF2B5EF4-FFF2-40B4-BE49-F238E27FC236}">
                <a16:creationId xmlns:a16="http://schemas.microsoft.com/office/drawing/2014/main" id="{A33FA6AE-E21D-4947-BF95-F15D3AC48ADA}"/>
              </a:ext>
            </a:extLst>
          </p:cNvPr>
          <p:cNvSpPr>
            <a:spLocks noGrp="1"/>
          </p:cNvSpPr>
          <p:nvPr>
            <p:ph idx="1"/>
          </p:nvPr>
        </p:nvSpPr>
        <p:spPr>
          <a:xfrm>
            <a:off x="1239895" y="1142999"/>
            <a:ext cx="4655958" cy="3124201"/>
          </a:xfrm>
        </p:spPr>
        <p:txBody>
          <a:bodyPr/>
          <a:lstStyle/>
          <a:p>
            <a:pPr algn="just">
              <a:spcBef>
                <a:spcPct val="0"/>
              </a:spcBef>
              <a:spcAft>
                <a:spcPct val="0"/>
              </a:spcAft>
              <a:buFont typeface="Arial,Sans-Serif"/>
            </a:pPr>
            <a:r>
              <a:rPr lang="en-US" sz="2200">
                <a:latin typeface="Corbel" panose="020b0503020204020204"/>
                <a:cs typeface="Arial"/>
              </a:rPr>
              <a:t>The signaling method is how the bit values, “1” and “0” are represented on the physical medium.</a:t>
            </a:r>
            <a:endParaRPr lang="en-US" sz="2200">
              <a:latin typeface="Corbel" panose="020b0503020204020204"/>
              <a:ea typeface="+mn-lt"/>
              <a:cs typeface="+mn-lt"/>
            </a:endParaRPr>
          </a:p>
          <a:p>
            <a:pPr algn="just">
              <a:spcBef>
                <a:spcPct val="0"/>
              </a:spcBef>
              <a:spcAft>
                <a:spcPct val="0"/>
              </a:spcAft>
              <a:buClr>
                <a:srgbClr val="B96C11"/>
              </a:buClr>
              <a:buFont typeface="Arial,Sans-Serif"/>
            </a:pPr>
            <a:r>
              <a:rPr lang="en-US" sz="2200">
                <a:latin typeface="Corbel" panose="020b0503020204020204"/>
                <a:cs typeface="Arial"/>
              </a:rPr>
              <a:t>The method of signaling will vary based on the type of medium being used.</a:t>
            </a:r>
            <a:endParaRPr lang="en-US" sz="2200">
              <a:latin typeface="Corbel" panose="020b0503020204020204"/>
              <a:ea typeface="+mn-lt"/>
              <a:cs typeface="+mn-lt"/>
            </a:endParaRPr>
          </a:p>
          <a:p>
            <a:pPr>
              <a:buClr>
                <a:srgbClr val="B96C11"/>
              </a:buClr>
            </a:pPr>
            <a:endParaRPr lang="en-GB"/>
          </a:p>
        </p:txBody>
      </p:sp>
      <p:pic>
        <p:nvPicPr>
          <p:cNvPr id="4" name="Picture 4">
            <a:extLst>
              <a:ext uri="{FF2B5EF4-FFF2-40B4-BE49-F238E27FC236}">
                <a16:creationId xmlns:a16="http://schemas.microsoft.com/office/drawing/2014/main" id="{A38A8C33-6370-4B80-8D76-4EB921793476}"/>
              </a:ext>
            </a:extLst>
          </p:cNvPr>
          <p:cNvPicPr>
            <a:picLocks noChangeAspect="1"/>
          </p:cNvPicPr>
          <p:nvPr/>
        </p:nvPicPr>
        <p:blipFill>
          <a:blip r:embed="rId2"/>
          <a:stretch>
            <a:fillRect/>
          </a:stretch>
        </p:blipFill>
        <p:spPr>
          <a:xfrm>
            <a:off x="6090250" y="314583"/>
            <a:ext cx="5934972" cy="6358228"/>
          </a:xfrm>
          <a:prstGeom prst="rect">
            <a:avLst/>
          </a:prstGeom>
        </p:spPr>
      </p:pic>
      <p:pic>
        <p:nvPicPr>
          <p:cNvPr id="5" name="Picture 5" descr="Text&#10;&#10;Description automatically generated">
            <a:extLst>
              <a:ext uri="{FF2B5EF4-FFF2-40B4-BE49-F238E27FC236}">
                <a16:creationId xmlns:a16="http://schemas.microsoft.com/office/drawing/2014/main" id="{4E0F0582-804C-46DF-A926-FB62C234719F}"/>
              </a:ext>
            </a:extLst>
          </p:cNvPr>
          <p:cNvPicPr>
            <a:picLocks noChangeAspect="1"/>
          </p:cNvPicPr>
          <p:nvPr/>
        </p:nvPicPr>
        <p:blipFill>
          <a:blip r:embed="rId3"/>
          <a:stretch>
            <a:fillRect/>
          </a:stretch>
        </p:blipFill>
        <p:spPr>
          <a:xfrm>
            <a:off x="1101306" y="3822020"/>
            <a:ext cx="4885426" cy="2851430"/>
          </a:xfrm>
          <a:prstGeom prst="rect">
            <a:avLst/>
          </a:prstGeom>
        </p:spPr>
      </p:pic>
    </p:spTree>
    <p:extLst>
      <p:ext uri="{BB962C8B-B14F-4D97-AF65-F5344CB8AC3E}">
        <p14:creationId xmlns:p14="http://schemas.microsoft.com/office/powerpoint/2010/main" val="2731647327"/>
      </p:ext>
    </p:extLst>
  </p:cSld>
  <p:clrMapOvr>
    <a:masterClrMapping/>
  </p:clrMapOvr>
  <p:transition/>
  <p:timing/>
</p:sld>
</file>

<file path=ppt/slides/slide16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2454521E-A578-44A6-B66E-B9F3835D1876}"/>
              </a:ext>
            </a:extLst>
          </p:cNvPr>
          <p:cNvSpPr>
            <a:spLocks noGrp="1"/>
          </p:cNvSpPr>
          <p:nvPr>
            <p:ph type="title"/>
          </p:nvPr>
        </p:nvSpPr>
        <p:spPr>
          <a:xfrm>
            <a:off x="1613707" y="542027"/>
            <a:ext cx="10018713" cy="1752599"/>
          </a:xfrm>
        </p:spPr>
        <p:txBody>
          <a:bodyPr/>
          <a:lstStyle/>
          <a:p>
            <a:pPr algn="l"/>
            <a:r>
              <a:rPr lang="en-US" sz="2200">
                <a:solidFill>
                  <a:srgbClr val="0070C0"/>
                </a:solidFill>
                <a:ea typeface="+mj-lt"/>
                <a:cs typeface="+mj-lt"/>
              </a:rPr>
              <a:t>Physical Layer Characteristics</a:t>
            </a:r>
            <a:br>
              <a:rPr lang="en-US" sz="2400">
                <a:ea typeface="+mj-lt"/>
                <a:cs typeface="+mj-lt"/>
              </a:rPr>
            </a:br>
            <a:r>
              <a:rPr lang="en-US" sz="2400" b="1">
                <a:ea typeface="+mj-lt"/>
                <a:cs typeface="+mj-lt"/>
              </a:rPr>
              <a:t>Bandwidth</a:t>
            </a:r>
            <a:endParaRPr lang="en-US" b="1"/>
          </a:p>
          <a:p>
            <a:pPr algn="l"/>
            <a:endParaRPr lang="en-US" sz="2400" b="1">
              <a:ea typeface="+mj-lt"/>
              <a:cs typeface="+mj-lt"/>
            </a:endParaRPr>
          </a:p>
          <a:p>
            <a:endParaRPr lang="en-GB"/>
          </a:p>
        </p:txBody>
      </p:sp>
      <p:sp>
        <p:nvSpPr>
          <p:cNvPr id="3" name="Content Placeholder 2">
            <a:extLst>
              <a:ext uri="{FF2B5EF4-FFF2-40B4-BE49-F238E27FC236}">
                <a16:creationId xmlns:a16="http://schemas.microsoft.com/office/drawing/2014/main" id="{CBC0C0D8-CCE6-4907-A1D9-B61F87EAC11D}"/>
              </a:ext>
            </a:extLst>
          </p:cNvPr>
          <p:cNvSpPr>
            <a:spLocks noGrp="1"/>
          </p:cNvSpPr>
          <p:nvPr>
            <p:ph idx="1"/>
          </p:nvPr>
        </p:nvSpPr>
        <p:spPr>
          <a:xfrm>
            <a:off x="1455555" y="1229264"/>
            <a:ext cx="10349392" cy="2505975"/>
          </a:xfrm>
        </p:spPr>
        <p:txBody>
          <a:bodyPr/>
          <a:lstStyle/>
          <a:p>
            <a:pPr algn="just">
              <a:spcBef>
                <a:spcPct val="0"/>
              </a:spcBef>
              <a:spcAft>
                <a:spcPct val="0"/>
              </a:spcAft>
              <a:buFont typeface="Arial,Sans-Serif"/>
            </a:pPr>
            <a:r>
              <a:rPr lang="en-US" sz="2200">
                <a:ea typeface="+mn-lt"/>
                <a:cs typeface="+mn-lt"/>
              </a:rPr>
              <a:t>Bandwidth is the capacity at which a medium can carry data.</a:t>
            </a:r>
            <a:endParaRPr lang="en-US" sz="2200"/>
          </a:p>
          <a:p>
            <a:pPr algn="just">
              <a:spcBef>
                <a:spcPct val="0"/>
              </a:spcBef>
              <a:spcAft>
                <a:spcPct val="0"/>
              </a:spcAft>
              <a:buClr>
                <a:srgbClr val="B96C11"/>
              </a:buClr>
              <a:buFont typeface="Arial,Sans-Serif"/>
            </a:pPr>
            <a:r>
              <a:rPr lang="en-US" sz="2200">
                <a:ea typeface="+mn-lt"/>
                <a:cs typeface="+mn-lt"/>
              </a:rPr>
              <a:t>Digital bandwidth measures the amount of data that can flow from one place to another in a given amount of time; how many bits can be transmitted in a second.</a:t>
            </a:r>
            <a:endParaRPr lang="en-US" sz="2200">
              <a:ea typeface="+mn-lt"/>
              <a:cs typeface="+mn-lt"/>
            </a:endParaRPr>
          </a:p>
          <a:p>
            <a:pPr>
              <a:buClr>
                <a:srgbClr val="B96C11"/>
              </a:buClr>
            </a:pPr>
            <a:endParaRPr lang="en-GB"/>
          </a:p>
        </p:txBody>
      </p:sp>
      <p:pic>
        <p:nvPicPr>
          <p:cNvPr id="4" name="Picture 4" descr="Table&#10;&#10;Description automatically generated">
            <a:extLst>
              <a:ext uri="{FF2B5EF4-FFF2-40B4-BE49-F238E27FC236}">
                <a16:creationId xmlns:a16="http://schemas.microsoft.com/office/drawing/2014/main" id="{4B35300B-300D-40B5-9B28-FD934E858FFC}"/>
              </a:ext>
            </a:extLst>
          </p:cNvPr>
          <p:cNvPicPr>
            <a:picLocks noChangeAspect="1"/>
          </p:cNvPicPr>
          <p:nvPr/>
        </p:nvPicPr>
        <p:blipFill>
          <a:blip r:embed="rId2"/>
          <a:stretch>
            <a:fillRect/>
          </a:stretch>
        </p:blipFill>
        <p:spPr>
          <a:xfrm>
            <a:off x="1532626" y="3273718"/>
            <a:ext cx="10305689" cy="2869734"/>
          </a:xfrm>
          <a:prstGeom prst="rect">
            <a:avLst/>
          </a:prstGeom>
        </p:spPr>
      </p:pic>
    </p:spTree>
    <p:extLst>
      <p:ext uri="{BB962C8B-B14F-4D97-AF65-F5344CB8AC3E}">
        <p14:creationId xmlns:p14="http://schemas.microsoft.com/office/powerpoint/2010/main" val="2898069360"/>
      </p:ext>
    </p:extLst>
  </p:cSld>
  <p:clrMapOvr>
    <a:masterClrMapping/>
  </p:clrMapOvr>
  <p:transition/>
  <p:timing/>
</p:sld>
</file>

<file path=ppt/slides/slide16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D4FDAAD3-3A1E-4D90-8839-91945931E153}"/>
              </a:ext>
            </a:extLst>
          </p:cNvPr>
          <p:cNvSpPr>
            <a:spLocks noGrp="1"/>
          </p:cNvSpPr>
          <p:nvPr>
            <p:ph type="title"/>
          </p:nvPr>
        </p:nvSpPr>
        <p:spPr>
          <a:xfrm>
            <a:off x="1484311" y="412630"/>
            <a:ext cx="10018713" cy="1752599"/>
          </a:xfrm>
        </p:spPr>
        <p:txBody>
          <a:bodyPr/>
          <a:lstStyle/>
          <a:p>
            <a:pPr algn="l"/>
            <a:r>
              <a:rPr lang="en-US" sz="2200">
                <a:solidFill>
                  <a:srgbClr val="0070C0"/>
                </a:solidFill>
                <a:ea typeface="+mj-lt"/>
                <a:cs typeface="+mj-lt"/>
              </a:rPr>
              <a:t>Physical Layer Characteristics</a:t>
            </a:r>
            <a:br>
              <a:rPr lang="en-US" sz="2200">
                <a:ea typeface="+mj-lt"/>
                <a:cs typeface="+mj-lt"/>
              </a:rPr>
            </a:br>
            <a:r>
              <a:rPr lang="en-US" sz="2400" b="1">
                <a:ea typeface="+mj-lt"/>
                <a:cs typeface="+mj-lt"/>
              </a:rPr>
              <a:t>Bandwidth Terminology</a:t>
            </a:r>
            <a:endParaRPr lang="en-GB" b="1">
              <a:ea typeface="+mj-lt"/>
              <a:cs typeface="+mj-lt"/>
            </a:endParaRPr>
          </a:p>
          <a:p>
            <a:endParaRPr lang="en-GB"/>
          </a:p>
        </p:txBody>
      </p:sp>
      <p:sp>
        <p:nvSpPr>
          <p:cNvPr id="3" name="Content Placeholder 2">
            <a:extLst>
              <a:ext uri="{FF2B5EF4-FFF2-40B4-BE49-F238E27FC236}">
                <a16:creationId xmlns:a16="http://schemas.microsoft.com/office/drawing/2014/main" id="{483F509E-CDFE-4BCA-9366-8B878B71567D}"/>
              </a:ext>
            </a:extLst>
          </p:cNvPr>
          <p:cNvSpPr>
            <a:spLocks noGrp="1"/>
          </p:cNvSpPr>
          <p:nvPr>
            <p:ph idx="1"/>
          </p:nvPr>
        </p:nvSpPr>
        <p:spPr>
          <a:xfrm>
            <a:off x="1412423" y="1718093"/>
            <a:ext cx="10018713" cy="3124201"/>
          </a:xfrm>
        </p:spPr>
        <p:txBody>
          <a:bodyPr/>
          <a:lstStyle/>
          <a:p>
            <a:pPr marL="0" indent="0">
              <a:spcAft>
                <a:spcPct val="0"/>
              </a:spcAft>
              <a:buNone/>
            </a:pPr>
            <a:r>
              <a:rPr lang="en-US">
                <a:latin typeface="Arial"/>
                <a:cs typeface="Arial"/>
              </a:rPr>
              <a:t>Latency</a:t>
            </a:r>
            <a:endParaRPr lang="en-US">
              <a:ea typeface="+mn-lt"/>
              <a:cs typeface="+mn-lt"/>
            </a:endParaRPr>
          </a:p>
          <a:p>
            <a:pPr marL="415925" lvl="1" indent="-342900">
              <a:lnSpc>
                <a:spcPct val="95000"/>
              </a:lnSpc>
              <a:spcBef>
                <a:spcPts val="600"/>
              </a:spcBef>
              <a:spcAft>
                <a:spcPct val="0"/>
              </a:spcAft>
              <a:buClr>
                <a:srgbClr val="B96C11"/>
              </a:buClr>
              <a:buFont typeface="Arial,Sans-Serif"/>
            </a:pPr>
            <a:r>
              <a:rPr lang="en-US">
                <a:latin typeface="Arial"/>
                <a:cs typeface="Arial"/>
              </a:rPr>
              <a:t>Amount of time, including delays, for data to travel from one given point to another</a:t>
            </a:r>
            <a:endParaRPr lang="en-US">
              <a:latin typeface="Corbel" panose="020b0503020204020204"/>
              <a:cs typeface="Arial"/>
            </a:endParaRPr>
          </a:p>
          <a:p>
            <a:pPr marL="73025" lvl="1" indent="0">
              <a:lnSpc>
                <a:spcPct val="95000"/>
              </a:lnSpc>
              <a:spcBef>
                <a:spcPts val="600"/>
              </a:spcBef>
              <a:spcAft>
                <a:spcPct val="0"/>
              </a:spcAft>
              <a:buClr>
                <a:srgbClr val="B96C11"/>
              </a:buClr>
              <a:buNone/>
            </a:pPr>
            <a:r>
              <a:rPr lang="en-US">
                <a:latin typeface="Arial"/>
                <a:cs typeface="Arial"/>
              </a:rPr>
              <a:t>Throughput</a:t>
            </a:r>
            <a:endParaRPr lang="en-US">
              <a:ea typeface="+mn-lt"/>
              <a:cs typeface="+mn-lt"/>
            </a:endParaRPr>
          </a:p>
          <a:p>
            <a:pPr marL="415925" lvl="1" indent="-342900">
              <a:lnSpc>
                <a:spcPct val="95000"/>
              </a:lnSpc>
              <a:spcBef>
                <a:spcPts val="600"/>
              </a:spcBef>
              <a:spcAft>
                <a:spcPct val="0"/>
              </a:spcAft>
              <a:buClr>
                <a:srgbClr val="B96C11"/>
              </a:buClr>
              <a:buFont typeface="Arial,Sans-Serif"/>
            </a:pPr>
            <a:r>
              <a:rPr lang="en-US">
                <a:latin typeface="Arial"/>
                <a:cs typeface="Arial"/>
              </a:rPr>
              <a:t>The measure of the transfer of bits across the media over a given period of time</a:t>
            </a:r>
            <a:endParaRPr lang="en-US" err="1">
              <a:latin typeface="Corbel" panose="020b0503020204020204"/>
              <a:cs typeface="Arial"/>
            </a:endParaRPr>
          </a:p>
          <a:p>
            <a:pPr marL="73025" lvl="1" indent="0">
              <a:lnSpc>
                <a:spcPct val="95000"/>
              </a:lnSpc>
              <a:spcBef>
                <a:spcPts val="600"/>
              </a:spcBef>
              <a:spcAft>
                <a:spcPct val="0"/>
              </a:spcAft>
              <a:buClr>
                <a:srgbClr val="B96C11"/>
              </a:buClr>
              <a:buNone/>
            </a:pPr>
            <a:r>
              <a:rPr lang="en-US">
                <a:latin typeface="Arial"/>
                <a:cs typeface="Arial"/>
              </a:rPr>
              <a:t>Goodput</a:t>
            </a:r>
            <a:endParaRPr lang="en-US">
              <a:ea typeface="+mn-lt"/>
              <a:cs typeface="+mn-lt"/>
            </a:endParaRPr>
          </a:p>
          <a:p>
            <a:pPr marL="415925" lvl="1" indent="-342900">
              <a:lnSpc>
                <a:spcPct val="95000"/>
              </a:lnSpc>
              <a:spcBef>
                <a:spcPts val="600"/>
              </a:spcBef>
              <a:spcAft>
                <a:spcPct val="0"/>
              </a:spcAft>
              <a:buClr>
                <a:srgbClr val="B96C11"/>
              </a:buClr>
              <a:buFont typeface="Arial,Sans-Serif"/>
            </a:pPr>
            <a:r>
              <a:rPr lang="en-US">
                <a:latin typeface="Arial"/>
                <a:cs typeface="Arial"/>
              </a:rPr>
              <a:t>The measure of usable data transferred over a given period of time.</a:t>
            </a:r>
            <a:endParaRPr lang="en-US">
              <a:ea typeface="+mn-lt"/>
              <a:cs typeface="+mn-lt"/>
            </a:endParaRPr>
          </a:p>
          <a:p>
            <a:pPr marL="415925" lvl="1" indent="-342900">
              <a:lnSpc>
                <a:spcPct val="95000"/>
              </a:lnSpc>
              <a:spcBef>
                <a:spcPts val="600"/>
              </a:spcBef>
              <a:spcAft>
                <a:spcPct val="0"/>
              </a:spcAft>
              <a:buClr>
                <a:srgbClr val="B96C11"/>
              </a:buClr>
              <a:buFont typeface="Arial,Sans-Serif"/>
            </a:pPr>
            <a:r>
              <a:rPr lang="en-US">
                <a:latin typeface="Arial"/>
                <a:cs typeface="Arial"/>
              </a:rPr>
              <a:t>Goodput = Throughput - traffic overhead</a:t>
            </a:r>
            <a:endParaRPr lang="en-US">
              <a:ea typeface="+mn-lt"/>
              <a:cs typeface="+mn-lt"/>
            </a:endParaRPr>
          </a:p>
          <a:p>
            <a:pPr>
              <a:buClr>
                <a:srgbClr val="B96C11"/>
              </a:buClr>
            </a:pPr>
            <a:endParaRPr lang="en-GB"/>
          </a:p>
        </p:txBody>
      </p:sp>
    </p:spTree>
    <p:extLst>
      <p:ext uri="{BB962C8B-B14F-4D97-AF65-F5344CB8AC3E}">
        <p14:creationId xmlns:p14="http://schemas.microsoft.com/office/powerpoint/2010/main" val="3593451990"/>
      </p:ext>
    </p:extLst>
  </p:cSld>
  <p:clrMapOvr>
    <a:masterClrMapping/>
  </p:clrMapOvr>
  <p:transition/>
  <p:timing/>
</p:sld>
</file>

<file path=ppt/slides/slide1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19"/>
        <p:cNvGrpSpPr/>
        <p:nvPr/>
      </p:nvGrpSpPr>
      <p:grpSpPr>
        <a:xfrm>
          <a:off x="0" y="0"/>
          <a:ext cx="0" cy="0"/>
        </a:xfrm>
      </p:grpSpPr>
      <p:sp>
        <p:nvSpPr>
          <p:cNvPr id="420" name="Google Shape;420;p19"/>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21" name="Google Shape;421;p19"/>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22" name="Google Shape;422;p19"/>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23" name="Google Shape;423;p19"/>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24" name="Google Shape;424;p19"/>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25" name="Google Shape;425;p19"/>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26" name="Google Shape;426;p19"/>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cxnSp>
        <p:nvCxnSpPr>
          <p:cNvPr id="427" name="Google Shape;427;p19"/>
          <p:cNvCxnSpPr/>
          <p:nvPr/>
        </p:nvCxnSpPr>
        <p:spPr>
          <a:xfrm>
            <a:off x="1981200" y="1905000"/>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428" name="Google Shape;428;p19"/>
          <p:cNvCxnSpPr/>
          <p:nvPr/>
        </p:nvCxnSpPr>
        <p:spPr>
          <a:xfrm>
            <a:off x="1982788" y="6096000"/>
            <a:ext cx="8153400" cy="0"/>
          </a:xfrm>
          <a:prstGeom prst="straightConnector1">
            <a:avLst/>
          </a:prstGeom>
          <a:noFill/>
          <a:ln w="76200" cap="flat" cmpd="sng">
            <a:solidFill>
              <a:srgbClr val="009900"/>
            </a:solidFill>
            <a:prstDash val="solid"/>
            <a:round/>
            <a:headEnd type="none" w="med" len="med"/>
            <a:tailEnd type="none" w="med" len="med"/>
          </a:ln>
        </p:spPr>
      </p:cxnSp>
      <p:sp>
        <p:nvSpPr>
          <p:cNvPr id="429" name="Google Shape;429;p19"/>
          <p:cNvSpPr/>
          <p:nvPr/>
        </p:nvSpPr>
        <p:spPr>
          <a:xfrm>
            <a:off x="2019300" y="1997076"/>
            <a:ext cx="8077200" cy="4031873"/>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3200" b="1" i="0">
                <a:solidFill>
                  <a:schemeClr val="dk1"/>
                </a:solidFill>
                <a:latin typeface="Arial"/>
                <a:ea typeface="Arial"/>
                <a:cs typeface="Arial"/>
                <a:sym typeface="Arial"/>
              </a:rPr>
              <a:t>Frequency is the rate of change with respect to time. </a:t>
            </a:r>
            <a:br>
              <a:rPr lang="en-US" sz="3200" b="1" i="0">
                <a:solidFill>
                  <a:schemeClr val="dk1"/>
                </a:solidFill>
                <a:latin typeface="Arial"/>
                <a:ea typeface="Arial"/>
                <a:cs typeface="Arial"/>
                <a:sym typeface="Arial"/>
              </a:rPr>
            </a:br>
            <a:br>
              <a:rPr lang="en-US" sz="3200" b="1" i="0">
                <a:solidFill>
                  <a:schemeClr val="dk1"/>
                </a:solidFill>
                <a:latin typeface="Arial"/>
                <a:ea typeface="Arial"/>
                <a:cs typeface="Arial"/>
                <a:sym typeface="Arial"/>
              </a:rPr>
            </a:br>
            <a:r>
              <a:rPr lang="en-US" sz="3200" b="1" i="0">
                <a:solidFill>
                  <a:schemeClr val="dk1"/>
                </a:solidFill>
                <a:latin typeface="Arial"/>
                <a:ea typeface="Arial"/>
                <a:cs typeface="Arial"/>
                <a:sym typeface="Arial"/>
              </a:rPr>
              <a:t>Change in a short span of time</a:t>
            </a:r>
            <a:endParaRPr/>
          </a:p>
          <a:p>
            <a:pPr marL="0" marR="0" lvl="0" indent="0" algn="ctr" rtl="0">
              <a:spcBef>
                <a:spcPct val="0"/>
              </a:spcBef>
              <a:spcAft>
                <a:spcPct val="0"/>
              </a:spcAft>
              <a:buNone/>
            </a:pPr>
            <a:r>
              <a:rPr lang="en-US" sz="3200" b="1" i="0">
                <a:solidFill>
                  <a:schemeClr val="dk1"/>
                </a:solidFill>
                <a:latin typeface="Arial"/>
                <a:ea typeface="Arial"/>
                <a:cs typeface="Arial"/>
                <a:sym typeface="Arial"/>
              </a:rPr>
              <a:t>means high frequency.</a:t>
            </a:r>
            <a:br>
              <a:rPr lang="en-US" sz="3200" b="1" i="0">
                <a:solidFill>
                  <a:schemeClr val="dk1"/>
                </a:solidFill>
                <a:latin typeface="Arial"/>
                <a:ea typeface="Arial"/>
                <a:cs typeface="Arial"/>
                <a:sym typeface="Arial"/>
              </a:rPr>
            </a:br>
            <a:r>
              <a:rPr lang="en-US" sz="3200" b="1" i="0">
                <a:solidFill>
                  <a:schemeClr val="dk1"/>
                </a:solidFill>
                <a:latin typeface="Arial"/>
                <a:ea typeface="Arial"/>
                <a:cs typeface="Arial"/>
                <a:sym typeface="Arial"/>
              </a:rPr>
              <a:t> </a:t>
            </a:r>
            <a:br>
              <a:rPr lang="en-US" sz="3200" b="1" i="0">
                <a:solidFill>
                  <a:schemeClr val="dk1"/>
                </a:solidFill>
                <a:latin typeface="Arial"/>
                <a:ea typeface="Arial"/>
                <a:cs typeface="Arial"/>
                <a:sym typeface="Arial"/>
              </a:rPr>
            </a:br>
            <a:r>
              <a:rPr lang="en-US" sz="3200" b="1" i="0">
                <a:solidFill>
                  <a:schemeClr val="dk1"/>
                </a:solidFill>
                <a:latin typeface="Arial"/>
                <a:ea typeface="Arial"/>
                <a:cs typeface="Arial"/>
                <a:sym typeface="Arial"/>
              </a:rPr>
              <a:t>Change over a long span of </a:t>
            </a:r>
            <a:br>
              <a:rPr lang="en-US" sz="3200" b="1" i="0">
                <a:solidFill>
                  <a:schemeClr val="dk1"/>
                </a:solidFill>
                <a:latin typeface="Arial"/>
                <a:ea typeface="Arial"/>
                <a:cs typeface="Arial"/>
                <a:sym typeface="Arial"/>
              </a:rPr>
            </a:br>
            <a:r>
              <a:rPr lang="en-US" sz="3200" b="1" i="0">
                <a:solidFill>
                  <a:schemeClr val="dk1"/>
                </a:solidFill>
                <a:latin typeface="Arial"/>
                <a:ea typeface="Arial"/>
                <a:cs typeface="Arial"/>
                <a:sym typeface="Arial"/>
              </a:rPr>
              <a:t>time means low frequency.</a:t>
            </a:r>
            <a:endParaRPr/>
          </a:p>
        </p:txBody>
      </p:sp>
      <p:grpSp>
        <p:nvGrpSpPr>
          <p:cNvPr id="430" name="Google Shape;430;p19"/>
          <p:cNvGrpSpPr/>
          <p:nvPr/>
        </p:nvGrpSpPr>
        <p:grpSpPr>
          <a:xfrm>
            <a:off x="1981200" y="1219200"/>
            <a:ext cx="1143000" cy="566738"/>
            <a:chOff x="1200" y="1248"/>
            <a:chExt cx="720" cy="357"/>
          </a:xfrm>
        </p:grpSpPr>
        <p:pic>
          <p:nvPicPr>
            <p:cNvPr id="431" name="Google Shape;431;p19"/>
            <p:cNvPicPr preferRelativeResize="0"/>
            <p:nvPr/>
          </p:nvPicPr>
          <p:blipFill>
            <a:blip r:embed="rId3">
              <a:alphaModFix/>
            </a:blip>
            <a:stretch>
              <a:fillRect/>
            </a:stretch>
          </p:blipFill>
          <p:spPr>
            <a:xfrm>
              <a:off x="1200" y="1248"/>
              <a:ext cx="720" cy="357"/>
            </a:xfrm>
            <a:prstGeom prst="rect">
              <a:avLst/>
            </a:prstGeom>
            <a:noFill/>
            <a:ln>
              <a:noFill/>
            </a:ln>
          </p:spPr>
        </p:pic>
        <p:sp>
          <p:nvSpPr>
            <p:cNvPr id="432" name="Google Shape;432;p19"/>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17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20501543-D78E-4157-BAD1-F7E84A9DF8F4}"/>
              </a:ext>
            </a:extLst>
          </p:cNvPr>
          <p:cNvSpPr>
            <a:spLocks noGrp="1"/>
          </p:cNvSpPr>
          <p:nvPr>
            <p:ph type="title"/>
          </p:nvPr>
        </p:nvSpPr>
        <p:spPr>
          <a:xfrm>
            <a:off x="1484311" y="843951"/>
            <a:ext cx="10018713" cy="1235014"/>
          </a:xfrm>
        </p:spPr>
        <p:txBody>
          <a:bodyPr>
            <a:normAutofit/>
          </a:bodyPr>
          <a:lstStyle/>
          <a:p>
            <a:pPr algn="l"/>
            <a:r>
              <a:rPr lang="en-US" sz="2200">
                <a:solidFill>
                  <a:srgbClr val="0070C0"/>
                </a:solidFill>
                <a:ea typeface="+mj-lt"/>
                <a:cs typeface="+mj-lt"/>
              </a:rPr>
              <a:t>Copper Cabling</a:t>
            </a:r>
            <a:br>
              <a:rPr lang="en-US" sz="2800">
                <a:ea typeface="+mj-lt"/>
                <a:cs typeface="+mj-lt"/>
              </a:rPr>
            </a:br>
            <a:r>
              <a:rPr lang="en-US" sz="2400" b="1">
                <a:ea typeface="+mj-lt"/>
                <a:cs typeface="+mj-lt"/>
              </a:rPr>
              <a:t>Characteristics of Copper Cabling</a:t>
            </a:r>
          </a:p>
          <a:p>
            <a:pPr algn="l"/>
            <a:endParaRPr lang="en-US" sz="2800" b="1">
              <a:ea typeface="+mj-lt"/>
              <a:cs typeface="+mj-lt"/>
            </a:endParaRPr>
          </a:p>
          <a:p>
            <a:endParaRPr lang="en-GB"/>
          </a:p>
        </p:txBody>
      </p:sp>
      <p:sp>
        <p:nvSpPr>
          <p:cNvPr id="3" name="Content Placeholder 2">
            <a:extLst>
              <a:ext uri="{FF2B5EF4-FFF2-40B4-BE49-F238E27FC236}">
                <a16:creationId xmlns:a16="http://schemas.microsoft.com/office/drawing/2014/main" id="{70FE8499-1E98-47F1-AC80-2AEF35BCC305}"/>
              </a:ext>
            </a:extLst>
          </p:cNvPr>
          <p:cNvSpPr>
            <a:spLocks noGrp="1"/>
          </p:cNvSpPr>
          <p:nvPr>
            <p:ph idx="1"/>
          </p:nvPr>
        </p:nvSpPr>
        <p:spPr>
          <a:xfrm>
            <a:off x="1383668" y="2192546"/>
            <a:ext cx="10536297" cy="3900578"/>
          </a:xfrm>
        </p:spPr>
        <p:txBody>
          <a:bodyPr vert="horz" lIns="91440" tIns="45720" rIns="91440" bIns="45720" rtlCol="0" anchor="ctr">
            <a:noAutofit/>
          </a:bodyPr>
          <a:lstStyle/>
          <a:p>
            <a:pPr algn="just">
              <a:spcAft>
                <a:spcPct val="0"/>
              </a:spcAft>
            </a:pPr>
            <a:r>
              <a:rPr lang="en-US" sz="2200">
                <a:ea typeface="+mn-lt"/>
                <a:cs typeface="+mn-lt"/>
              </a:rPr>
              <a:t>Copper cabling is the most common type of cabling used in networks today. It is inexpensive, easy to install, and has low resistance to electrical current flow.</a:t>
            </a:r>
            <a:endParaRPr lang="en-US"/>
          </a:p>
          <a:p>
            <a:pPr algn="just">
              <a:spcAft>
                <a:spcPct val="0"/>
              </a:spcAft>
              <a:buClr>
                <a:srgbClr val="B96C11"/>
              </a:buClr>
            </a:pPr>
            <a:r>
              <a:rPr lang="en-US" sz="2200" i="1">
                <a:ea typeface="+mn-lt"/>
                <a:cs typeface="+mn-lt"/>
              </a:rPr>
              <a:t>Limitations:</a:t>
            </a:r>
          </a:p>
          <a:p>
            <a:pPr marL="415925" lvl="1" indent="-342900" algn="just">
              <a:lnSpc>
                <a:spcPct val="95000"/>
              </a:lnSpc>
              <a:spcBef>
                <a:spcPts val="600"/>
              </a:spcBef>
              <a:spcAft>
                <a:spcPct val="0"/>
              </a:spcAft>
              <a:buClr>
                <a:srgbClr val="B96C11"/>
              </a:buClr>
              <a:buFont typeface="Wingdings,Sans-Serif"/>
              <a:buChar char="ü"/>
            </a:pPr>
            <a:r>
              <a:rPr lang="en-US" sz="2200">
                <a:ea typeface="+mn-lt"/>
                <a:cs typeface="+mn-lt"/>
              </a:rPr>
              <a:t>Attenuation – the longer the electrical signals have to travel, the weaker they get. </a:t>
            </a:r>
          </a:p>
          <a:p>
            <a:pPr marL="415925" lvl="1" indent="-342900" algn="just">
              <a:lnSpc>
                <a:spcPct val="95000"/>
              </a:lnSpc>
              <a:spcBef>
                <a:spcPts val="600"/>
              </a:spcBef>
              <a:spcAft>
                <a:spcPct val="0"/>
              </a:spcAft>
              <a:buClr>
                <a:srgbClr val="B96C11"/>
              </a:buClr>
              <a:buFont typeface="Wingdings,Sans-Serif"/>
              <a:buChar char="ü"/>
            </a:pPr>
            <a:r>
              <a:rPr lang="en-US" sz="2200">
                <a:ea typeface="+mn-lt"/>
                <a:cs typeface="+mn-lt"/>
              </a:rPr>
              <a:t>The electrical signal is susceptible to interference from two sources, which can distort and corrupt the data signals (Electromagnetic Interference (EMI) and Radio Frequency Interference (RFI) and Crosstalk).</a:t>
            </a:r>
          </a:p>
          <a:p>
            <a:pPr algn="just">
              <a:spcAft>
                <a:spcPct val="0"/>
              </a:spcAft>
              <a:buClr>
                <a:srgbClr val="B96C11"/>
              </a:buClr>
            </a:pPr>
            <a:r>
              <a:rPr lang="en-US" sz="2200" i="1">
                <a:ea typeface="+mn-lt"/>
                <a:cs typeface="+mn-lt"/>
              </a:rPr>
              <a:t>Mitigation:</a:t>
            </a:r>
          </a:p>
          <a:p>
            <a:pPr marL="415925" lvl="1" indent="-342900" algn="just">
              <a:lnSpc>
                <a:spcPct val="95000"/>
              </a:lnSpc>
              <a:spcBef>
                <a:spcPts val="600"/>
              </a:spcBef>
              <a:spcAft>
                <a:spcPct val="0"/>
              </a:spcAft>
              <a:buClr>
                <a:srgbClr val="B96C11"/>
              </a:buClr>
              <a:buFont typeface="Wingdings"/>
              <a:buChar char="ü"/>
            </a:pPr>
            <a:r>
              <a:rPr lang="en-US" sz="2200">
                <a:ea typeface="+mn-lt"/>
                <a:cs typeface="+mn-lt"/>
              </a:rPr>
              <a:t>Strict adherence to cable length limits will mitigate attenuation.</a:t>
            </a:r>
          </a:p>
          <a:p>
            <a:pPr marL="415925" lvl="1" indent="-342900" algn="just">
              <a:lnSpc>
                <a:spcPct val="95000"/>
              </a:lnSpc>
              <a:spcBef>
                <a:spcPts val="600"/>
              </a:spcBef>
              <a:spcAft>
                <a:spcPct val="0"/>
              </a:spcAft>
              <a:buClr>
                <a:srgbClr val="B96C11"/>
              </a:buClr>
              <a:buFont typeface="Wingdings"/>
              <a:buChar char="ü"/>
            </a:pPr>
            <a:r>
              <a:rPr lang="en-US" sz="2200">
                <a:ea typeface="+mn-lt"/>
                <a:cs typeface="+mn-lt"/>
              </a:rPr>
              <a:t>Some kinds of copper cable mitigate EMI and RFI by using metallic shielding and grounding.</a:t>
            </a:r>
          </a:p>
          <a:p>
            <a:pPr marL="415925" lvl="1" indent="-342900">
              <a:lnSpc>
                <a:spcPct val="95000"/>
              </a:lnSpc>
              <a:spcBef>
                <a:spcPts val="600"/>
              </a:spcBef>
              <a:spcAft>
                <a:spcPct val="0"/>
              </a:spcAft>
              <a:buClr>
                <a:srgbClr val="B96C11"/>
              </a:buClr>
              <a:buFont typeface="Wingdings"/>
              <a:buChar char="ü"/>
            </a:pPr>
            <a:r>
              <a:rPr lang="en-US" sz="2200">
                <a:ea typeface="+mn-lt"/>
                <a:cs typeface="+mn-lt"/>
              </a:rPr>
              <a:t>Some kinds of copper cable mitigate crosstalk by twisting opposing circuit pair wires together.</a:t>
            </a:r>
          </a:p>
          <a:p>
            <a:pPr>
              <a:buClr>
                <a:srgbClr val="B96C11"/>
              </a:buClr>
            </a:pPr>
            <a:endParaRPr lang="en-GB" sz="2200"/>
          </a:p>
        </p:txBody>
      </p:sp>
    </p:spTree>
    <p:extLst>
      <p:ext uri="{BB962C8B-B14F-4D97-AF65-F5344CB8AC3E}">
        <p14:creationId xmlns:p14="http://schemas.microsoft.com/office/powerpoint/2010/main" val="587705480"/>
      </p:ext>
    </p:extLst>
  </p:cSld>
  <p:clrMapOvr>
    <a:masterClrMapping/>
  </p:clrMapOvr>
  <p:transition/>
  <p:timing/>
</p:sld>
</file>

<file path=ppt/slides/slide17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E424AFCA-BC40-4260-8A98-2C60F65F4C51}"/>
              </a:ext>
            </a:extLst>
          </p:cNvPr>
          <p:cNvSpPr>
            <a:spLocks noGrp="1"/>
          </p:cNvSpPr>
          <p:nvPr>
            <p:ph type="title"/>
          </p:nvPr>
        </p:nvSpPr>
        <p:spPr>
          <a:xfrm>
            <a:off x="1570576" y="484517"/>
            <a:ext cx="10018713" cy="976222"/>
          </a:xfrm>
        </p:spPr>
        <p:txBody>
          <a:bodyPr/>
          <a:lstStyle/>
          <a:p>
            <a:pPr algn="l"/>
            <a:r>
              <a:rPr lang="en-US" sz="2200">
                <a:solidFill>
                  <a:srgbClr val="0070C0"/>
                </a:solidFill>
                <a:ea typeface="+mj-lt"/>
                <a:cs typeface="+mj-lt"/>
              </a:rPr>
              <a:t>Copper Cabling</a:t>
            </a:r>
            <a:br>
              <a:rPr lang="en-US" sz="2800">
                <a:ea typeface="+mj-lt"/>
                <a:cs typeface="+mj-lt"/>
              </a:rPr>
            </a:br>
            <a:r>
              <a:rPr lang="en-US" sz="2400" b="1">
                <a:ea typeface="+mj-lt"/>
                <a:cs typeface="+mj-lt"/>
              </a:rPr>
              <a:t>Types of Copper Cabling</a:t>
            </a:r>
          </a:p>
          <a:p>
            <a:pPr algn="l"/>
            <a:endParaRPr lang="en-US" sz="2800" b="1">
              <a:ea typeface="+mj-lt"/>
              <a:cs typeface="+mj-lt"/>
            </a:endParaRPr>
          </a:p>
          <a:p>
            <a:endParaRPr lang="en-GB" b="1"/>
          </a:p>
        </p:txBody>
      </p:sp>
      <p:pic>
        <p:nvPicPr>
          <p:cNvPr id="4" name="Picture 4" descr="Diagram&#10;&#10;Description automatically generated">
            <a:extLst>
              <a:ext uri="{FF2B5EF4-FFF2-40B4-BE49-F238E27FC236}">
                <a16:creationId xmlns:a16="http://schemas.microsoft.com/office/drawing/2014/main" id="{9BA94724-238B-46BC-9FCC-8070C07B6FE4}"/>
              </a:ext>
            </a:extLst>
          </p:cNvPr>
          <p:cNvPicPr>
            <a:picLocks noGrp="1" noChangeAspect="1"/>
          </p:cNvPicPr>
          <p:nvPr>
            <p:ph idx="1"/>
          </p:nvPr>
        </p:nvPicPr>
        <p:blipFill>
          <a:blip r:embed="rId2"/>
          <a:stretch>
            <a:fillRect/>
          </a:stretch>
        </p:blipFill>
        <p:spPr>
          <a:xfrm>
            <a:off x="1987807" y="1013603"/>
            <a:ext cx="9744966" cy="5338313"/>
          </a:xfrm>
        </p:spPr>
      </p:pic>
    </p:spTree>
    <p:extLst>
      <p:ext uri="{BB962C8B-B14F-4D97-AF65-F5344CB8AC3E}">
        <p14:creationId xmlns:p14="http://schemas.microsoft.com/office/powerpoint/2010/main" val="18266684"/>
      </p:ext>
    </p:extLst>
  </p:cSld>
  <p:clrMapOvr>
    <a:masterClrMapping/>
  </p:clrMapOvr>
  <p:transition/>
  <p:timing/>
</p:sld>
</file>

<file path=ppt/slides/slide17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BF3D150F-473F-4E4E-B6DA-0B914F64BA43}"/>
              </a:ext>
            </a:extLst>
          </p:cNvPr>
          <p:cNvSpPr>
            <a:spLocks noGrp="1"/>
          </p:cNvSpPr>
          <p:nvPr>
            <p:ph type="title"/>
          </p:nvPr>
        </p:nvSpPr>
        <p:spPr>
          <a:xfrm>
            <a:off x="1570575" y="714555"/>
            <a:ext cx="10018713" cy="602411"/>
          </a:xfrm>
        </p:spPr>
        <p:txBody>
          <a:bodyPr>
            <a:normAutofit fontScale="90000"/>
          </a:bodyPr>
          <a:lstStyle/>
          <a:p>
            <a:pPr algn="l"/>
            <a:r>
              <a:rPr lang="en-US" sz="2200">
                <a:solidFill>
                  <a:srgbClr val="0070C0"/>
                </a:solidFill>
                <a:ea typeface="+mj-lt"/>
                <a:cs typeface="+mj-lt"/>
              </a:rPr>
              <a:t>Copper Cabling</a:t>
            </a:r>
            <a:br>
              <a:rPr lang="en-US" sz="2800">
                <a:ea typeface="+mj-lt"/>
                <a:cs typeface="+mj-lt"/>
              </a:rPr>
            </a:br>
            <a:r>
              <a:rPr lang="en-US" sz="2400" b="1">
                <a:ea typeface="+mj-lt"/>
                <a:cs typeface="+mj-lt"/>
              </a:rPr>
              <a:t>Unshielded Twisted Pair (UTP)</a:t>
            </a:r>
          </a:p>
          <a:p>
            <a:pPr algn="l"/>
            <a:endParaRPr lang="en-US" sz="2800" b="1">
              <a:ea typeface="+mj-lt"/>
              <a:cs typeface="+mj-lt"/>
            </a:endParaRPr>
          </a:p>
          <a:p>
            <a:endParaRPr lang="en-GB" sz="2800" b="1"/>
          </a:p>
        </p:txBody>
      </p:sp>
      <p:sp>
        <p:nvSpPr>
          <p:cNvPr id="3" name="Content Placeholder 2">
            <a:extLst>
              <a:ext uri="{FF2B5EF4-FFF2-40B4-BE49-F238E27FC236}">
                <a16:creationId xmlns:a16="http://schemas.microsoft.com/office/drawing/2014/main" id="{EFF88FC1-8727-475F-BE92-72984E5FB901}"/>
              </a:ext>
            </a:extLst>
          </p:cNvPr>
          <p:cNvSpPr>
            <a:spLocks noGrp="1"/>
          </p:cNvSpPr>
          <p:nvPr>
            <p:ph idx="1"/>
          </p:nvPr>
        </p:nvSpPr>
        <p:spPr>
          <a:xfrm>
            <a:off x="1570573" y="1243641"/>
            <a:ext cx="5705506" cy="4748843"/>
          </a:xfrm>
        </p:spPr>
        <p:txBody>
          <a:bodyPr vert="horz" lIns="91440" tIns="45720" rIns="91440" bIns="45720" rtlCol="0" anchor="ctr">
            <a:noAutofit/>
          </a:bodyPr>
          <a:lstStyle/>
          <a:p>
            <a:pPr lvl="0" rtl="0">
              <a:buChar char="•"/>
            </a:pPr>
            <a:r>
              <a:rPr lang="en-US" sz="2200">
                <a:solidFill>
                  <a:srgbClr val="58585B"/>
                </a:solidFill>
                <a:latin typeface="Corbel" panose="020b0503020204020204"/>
                <a:ea typeface="Arial"/>
                <a:cs typeface="Arial"/>
              </a:rPr>
              <a:t>UTP is the most common networking media.​</a:t>
            </a:r>
            <a:endParaRPr lang="en-US"/>
          </a:p>
          <a:p>
            <a:pPr lvl="0" rtl="0">
              <a:buChar char="•"/>
            </a:pPr>
            <a:r>
              <a:rPr lang="en-US" sz="2200">
                <a:solidFill>
                  <a:srgbClr val="58585B"/>
                </a:solidFill>
                <a:latin typeface="Corbel" panose="020b0503020204020204"/>
                <a:ea typeface="Arial"/>
                <a:cs typeface="Arial"/>
              </a:rPr>
              <a:t>Terminated with RJ-45 connectors​</a:t>
            </a:r>
          </a:p>
          <a:p>
            <a:pPr lvl="0" rtl="0">
              <a:buChar char="•"/>
            </a:pPr>
            <a:r>
              <a:rPr lang="en-US" sz="2200">
                <a:solidFill>
                  <a:srgbClr val="58585B"/>
                </a:solidFill>
                <a:latin typeface="Corbel" panose="020b0503020204020204"/>
                <a:ea typeface="Arial"/>
                <a:cs typeface="Arial"/>
              </a:rPr>
              <a:t>Interconnects hosts with intermediary network devices.​</a:t>
            </a:r>
          </a:p>
          <a:p>
            <a:pPr marL="0" indent="0" rtl="0">
              <a:buNone/>
            </a:pPr>
            <a:r>
              <a:rPr lang="en-US" sz="2200" i="1">
                <a:solidFill>
                  <a:srgbClr val="58585B"/>
                </a:solidFill>
                <a:latin typeface="Corbel" panose="020b0503020204020204"/>
                <a:ea typeface="Arial"/>
                <a:cs typeface="Arial"/>
              </a:rPr>
              <a:t>Key Characteristics of UTP​</a:t>
            </a:r>
          </a:p>
          <a:p>
            <a:pPr lvl="0" rtl="0">
              <a:buAutoNum type="arabicPeriod"/>
            </a:pPr>
            <a:r>
              <a:rPr lang="en-US" sz="2200">
                <a:solidFill>
                  <a:srgbClr val="58585B"/>
                </a:solidFill>
                <a:latin typeface="Corbel" panose="020b0503020204020204"/>
                <a:ea typeface="Arial"/>
                <a:cs typeface="Arial"/>
              </a:rPr>
              <a:t>The outer jacket protects the copper wires from physical damage.​</a:t>
            </a:r>
          </a:p>
          <a:p>
            <a:pPr lvl="0" rtl="0">
              <a:buAutoNum type="arabicPeriod"/>
            </a:pPr>
            <a:r>
              <a:rPr lang="en-US" sz="2200">
                <a:solidFill>
                  <a:srgbClr val="58585B"/>
                </a:solidFill>
                <a:latin typeface="Corbel" panose="020b0503020204020204"/>
                <a:ea typeface="Arial"/>
                <a:cs typeface="Arial"/>
              </a:rPr>
              <a:t>Twisted pairs protect the signal from interference.​</a:t>
            </a:r>
          </a:p>
          <a:p>
            <a:pPr lvl="0" rtl="0">
              <a:buAutoNum type="arabicPeriod"/>
            </a:pPr>
            <a:r>
              <a:rPr lang="en-US" sz="2200">
                <a:solidFill>
                  <a:srgbClr val="58585B"/>
                </a:solidFill>
                <a:latin typeface="Corbel" panose="020b0503020204020204"/>
                <a:ea typeface="Arial"/>
                <a:cs typeface="Arial"/>
              </a:rPr>
              <a:t>Color-coded plastic insulation electrically isolates the wires from each other and identifies each pair.​</a:t>
            </a:r>
            <a:endParaRPr lang="en-GB" sz="2200">
              <a:latin typeface="Corbel" panose="020b0503020204020204"/>
            </a:endParaRPr>
          </a:p>
        </p:txBody>
      </p:sp>
      <p:pic>
        <p:nvPicPr>
          <p:cNvPr id="11" name="Picture 11">
            <a:extLst>
              <a:ext uri="{FF2B5EF4-FFF2-40B4-BE49-F238E27FC236}">
                <a16:creationId xmlns:a16="http://schemas.microsoft.com/office/drawing/2014/main" id="{139CD747-D7D1-41B8-841F-68FF1164CB05}"/>
              </a:ext>
            </a:extLst>
          </p:cNvPr>
          <p:cNvPicPr>
            <a:picLocks noChangeAspect="1"/>
          </p:cNvPicPr>
          <p:nvPr/>
        </p:nvPicPr>
        <p:blipFill>
          <a:blip r:embed="rId2"/>
          <a:stretch>
            <a:fillRect/>
          </a:stretch>
        </p:blipFill>
        <p:spPr>
          <a:xfrm>
            <a:off x="7585496" y="1625097"/>
            <a:ext cx="4094670" cy="3607805"/>
          </a:xfrm>
          <a:prstGeom prst="rect">
            <a:avLst/>
          </a:prstGeom>
        </p:spPr>
      </p:pic>
    </p:spTree>
    <p:extLst>
      <p:ext uri="{BB962C8B-B14F-4D97-AF65-F5344CB8AC3E}">
        <p14:creationId xmlns:p14="http://schemas.microsoft.com/office/powerpoint/2010/main" val="1427748730"/>
      </p:ext>
    </p:extLst>
  </p:cSld>
  <p:clrMapOvr>
    <a:masterClrMapping/>
  </p:clrMapOvr>
  <p:transition/>
  <p:timing/>
</p:sld>
</file>

<file path=ppt/slides/slide17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BD69E853-4686-4F4B-B167-0615A7C7B957}"/>
              </a:ext>
            </a:extLst>
          </p:cNvPr>
          <p:cNvSpPr>
            <a:spLocks noGrp="1"/>
          </p:cNvSpPr>
          <p:nvPr>
            <p:ph type="title"/>
          </p:nvPr>
        </p:nvSpPr>
        <p:spPr>
          <a:xfrm>
            <a:off x="1498689" y="268857"/>
            <a:ext cx="10018713" cy="1752599"/>
          </a:xfrm>
        </p:spPr>
        <p:txBody>
          <a:bodyPr/>
          <a:lstStyle/>
          <a:p>
            <a:pPr algn="l"/>
            <a:r>
              <a:rPr lang="en-US" sz="2200">
                <a:solidFill>
                  <a:srgbClr val="0070C0"/>
                </a:solidFill>
                <a:ea typeface="+mj-lt"/>
                <a:cs typeface="+mj-lt"/>
              </a:rPr>
              <a:t>Copper Cabling</a:t>
            </a:r>
            <a:br>
              <a:rPr lang="en-US" sz="2400">
                <a:ea typeface="+mj-lt"/>
                <a:cs typeface="+mj-lt"/>
              </a:rPr>
            </a:br>
            <a:r>
              <a:rPr lang="en-US" sz="2400" b="1">
                <a:ea typeface="+mj-lt"/>
                <a:cs typeface="+mj-lt"/>
              </a:rPr>
              <a:t>Shielded Twisted Pair (STP)</a:t>
            </a:r>
          </a:p>
          <a:p>
            <a:pPr algn="l"/>
            <a:endParaRPr lang="en-US" sz="2400" b="1">
              <a:ea typeface="+mj-lt"/>
              <a:cs typeface="+mj-lt"/>
            </a:endParaRPr>
          </a:p>
          <a:p>
            <a:endParaRPr lang="en-GB"/>
          </a:p>
        </p:txBody>
      </p:sp>
      <p:pic>
        <p:nvPicPr>
          <p:cNvPr id="4" name="Picture 4" descr="A picture containing diagram&#10;&#10;Description automatically generated">
            <a:extLst>
              <a:ext uri="{FF2B5EF4-FFF2-40B4-BE49-F238E27FC236}">
                <a16:creationId xmlns:a16="http://schemas.microsoft.com/office/drawing/2014/main" id="{EFD5EEAD-37C9-4487-8E44-09D1A192B48C}"/>
              </a:ext>
            </a:extLst>
          </p:cNvPr>
          <p:cNvPicPr>
            <a:picLocks noGrp="1" noChangeAspect="1"/>
          </p:cNvPicPr>
          <p:nvPr>
            <p:ph idx="1"/>
          </p:nvPr>
        </p:nvPicPr>
        <p:blipFill>
          <a:blip r:embed="rId2"/>
          <a:stretch>
            <a:fillRect/>
          </a:stretch>
        </p:blipFill>
        <p:spPr>
          <a:xfrm>
            <a:off x="7871916" y="2019211"/>
            <a:ext cx="4058368" cy="3125817"/>
          </a:xfrm>
        </p:spPr>
      </p:pic>
      <p:sp>
        <p:nvSpPr>
          <p:cNvPr id="5" name="TextBox 4">
            <a:extLst>
              <a:ext uri="{FF2B5EF4-FFF2-40B4-BE49-F238E27FC236}">
                <a16:creationId xmlns:a16="http://schemas.microsoft.com/office/drawing/2014/main" id="{57493540-0ACC-4A8F-86A5-029B47963169}"/>
              </a:ext>
            </a:extLst>
          </p:cNvPr>
          <p:cNvSpPr txBox="1"/>
          <p:nvPr/>
        </p:nvSpPr>
        <p:spPr>
          <a:xfrm>
            <a:off x="1503872" y="1216324"/>
            <a:ext cx="6380671" cy="68941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buChar char="•"/>
            </a:pPr>
            <a:r>
              <a:rPr lang="en-US" sz="2200">
                <a:latin typeface="Corbel" panose="020b0503020204020204"/>
                <a:cs typeface="Arial"/>
              </a:rPr>
              <a:t>Better noise protection than UTP​</a:t>
            </a:r>
          </a:p>
          <a:p>
            <a:pPr>
              <a:buChar char="•"/>
            </a:pPr>
            <a:r>
              <a:rPr lang="en-US" sz="2200">
                <a:latin typeface="Corbel" panose="020b0503020204020204"/>
                <a:cs typeface="Arial"/>
              </a:rPr>
              <a:t>More expensive than UTP​</a:t>
            </a:r>
          </a:p>
          <a:p>
            <a:pPr>
              <a:buChar char="•"/>
            </a:pPr>
            <a:r>
              <a:rPr lang="en-US" sz="2200">
                <a:latin typeface="Corbel" panose="020b0503020204020204"/>
                <a:cs typeface="Arial"/>
              </a:rPr>
              <a:t>Harder to install than UTP​</a:t>
            </a:r>
          </a:p>
          <a:p>
            <a:pPr>
              <a:buChar char="•"/>
            </a:pPr>
            <a:r>
              <a:rPr lang="en-US" sz="2200">
                <a:latin typeface="Corbel" panose="020b0503020204020204"/>
                <a:cs typeface="Arial"/>
              </a:rPr>
              <a:t>Terminated with RJ-45 connectors​</a:t>
            </a:r>
          </a:p>
          <a:p>
            <a:pPr>
              <a:buChar char="•"/>
            </a:pPr>
            <a:r>
              <a:rPr lang="en-US" sz="2200">
                <a:latin typeface="Corbel" panose="020b0503020204020204"/>
                <a:cs typeface="Arial"/>
              </a:rPr>
              <a:t>Interconnects hosts with intermediary network devices​</a:t>
            </a:r>
          </a:p>
          <a:p>
            <a:endParaRPr lang="en-US" sz="2200">
              <a:latin typeface="Corbel" panose="020b0503020204020204"/>
              <a:cs typeface="Arial"/>
            </a:endParaRPr>
          </a:p>
          <a:p>
            <a:pPr>
              <a:spcBef>
                <a:spcPct val="0"/>
              </a:spcBef>
              <a:spcAft>
                <a:spcPct val="0"/>
              </a:spcAft>
            </a:pPr>
            <a:r>
              <a:rPr lang="en-US" sz="2200" i="1">
                <a:ea typeface="+mn-lt"/>
                <a:cs typeface="+mn-lt"/>
              </a:rPr>
              <a:t>Key Characteristics of STP:</a:t>
            </a:r>
          </a:p>
          <a:p>
            <a:pPr marL="342900" indent="-342900">
              <a:spcBef>
                <a:spcPct val="0"/>
              </a:spcBef>
              <a:spcAft>
                <a:spcPct val="0"/>
              </a:spcAft>
              <a:buAutoNum type="arabicPeriod"/>
            </a:pPr>
            <a:r>
              <a:rPr lang="en-US" sz="2200">
                <a:ea typeface="+mn-lt"/>
                <a:cs typeface="+mn-lt"/>
              </a:rPr>
              <a:t>The outer jacket protects the copper wires from physical damage</a:t>
            </a:r>
            <a:endParaRPr lang="en-US" sz="2200">
              <a:ea typeface="+mn-lt"/>
              <a:cs typeface="+mn-lt"/>
            </a:endParaRPr>
          </a:p>
          <a:p>
            <a:pPr marL="342900" indent="-342900">
              <a:spcBef>
                <a:spcPct val="0"/>
              </a:spcBef>
              <a:spcAft>
                <a:spcPct val="0"/>
              </a:spcAft>
              <a:buAutoNum type="arabicPeriod"/>
            </a:pPr>
            <a:r>
              <a:rPr lang="en-US" sz="2200">
                <a:ea typeface="+mn-lt"/>
                <a:cs typeface="+mn-lt"/>
              </a:rPr>
              <a:t>Braided or foil shield provides EMI/RFI protection</a:t>
            </a:r>
            <a:endParaRPr lang="en-US" sz="2200">
              <a:ea typeface="+mn-lt"/>
              <a:cs typeface="+mn-lt"/>
            </a:endParaRPr>
          </a:p>
          <a:p>
            <a:pPr marL="342900" indent="-342900">
              <a:spcBef>
                <a:spcPct val="0"/>
              </a:spcBef>
              <a:spcAft>
                <a:spcPct val="0"/>
              </a:spcAft>
              <a:buAutoNum type="arabicPeriod"/>
            </a:pPr>
            <a:r>
              <a:rPr lang="en-US" sz="2200">
                <a:ea typeface="+mn-lt"/>
                <a:cs typeface="+mn-lt"/>
              </a:rPr>
              <a:t>Foil shield for each pair of wires provides EMI/RFI protection</a:t>
            </a:r>
            <a:endParaRPr lang="en-US" sz="2200">
              <a:ea typeface="+mn-lt"/>
              <a:cs typeface="+mn-lt"/>
            </a:endParaRPr>
          </a:p>
          <a:p>
            <a:pPr marL="342900" indent="-342900">
              <a:spcBef>
                <a:spcPct val="0"/>
              </a:spcBef>
              <a:spcAft>
                <a:spcPct val="0"/>
              </a:spcAft>
              <a:buAutoNum type="arabicPeriod"/>
            </a:pPr>
            <a:r>
              <a:rPr lang="en-US" sz="2200">
                <a:ea typeface="+mn-lt"/>
                <a:cs typeface="+mn-lt"/>
              </a:rPr>
              <a:t>Color-coded plastic insulation electrically isolates the wires from each other and identifies each pair</a:t>
            </a:r>
            <a:endParaRPr lang="en-US" sz="2200">
              <a:ea typeface="+mn-lt"/>
              <a:cs typeface="+mn-lt"/>
            </a:endParaRPr>
          </a:p>
          <a:p>
            <a:pPr>
              <a:buChar char="•"/>
            </a:pPr>
            <a:endParaRPr lang="en-US" sz="2200">
              <a:solidFill>
                <a:srgbClr val="58585B"/>
              </a:solidFill>
              <a:latin typeface="Corbel" panose="020b0503020204020204"/>
              <a:cs typeface="Arial"/>
            </a:endParaRPr>
          </a:p>
          <a:p>
            <a:pPr>
              <a:buChar char="•"/>
            </a:pPr>
            <a:endParaRPr lang="en-US">
              <a:solidFill>
                <a:srgbClr val="58585B"/>
              </a:solidFill>
              <a:latin typeface="Arial"/>
              <a:cs typeface="Arial"/>
            </a:endParaRPr>
          </a:p>
          <a:p>
            <a:pPr>
              <a:buChar char="•"/>
            </a:pPr>
            <a:endParaRPr lang="en-US">
              <a:solidFill>
                <a:srgbClr val="58585B"/>
              </a:solidFill>
              <a:latin typeface="Arial"/>
              <a:cs typeface="Arial"/>
            </a:endParaRPr>
          </a:p>
          <a:p>
            <a:pPr>
              <a:buChar char="•"/>
            </a:pPr>
            <a:endParaRPr lang="en-US">
              <a:solidFill>
                <a:srgbClr val="58585B"/>
              </a:solidFill>
              <a:latin typeface="Arial"/>
              <a:cs typeface="Arial"/>
            </a:endParaRPr>
          </a:p>
          <a:p>
            <a:pPr>
              <a:buChar char="•"/>
            </a:pPr>
            <a:endParaRPr lang="en-US">
              <a:solidFill>
                <a:srgbClr val="58585B"/>
              </a:solidFill>
              <a:latin typeface="Arial"/>
              <a:cs typeface="Arial"/>
            </a:endParaRPr>
          </a:p>
          <a:p>
            <a:pPr>
              <a:buChar char="•"/>
            </a:pPr>
            <a:endParaRPr lang="en-US">
              <a:solidFill>
                <a:srgbClr val="58585B"/>
              </a:solidFill>
              <a:latin typeface="Arial"/>
              <a:cs typeface="Arial"/>
            </a:endParaRPr>
          </a:p>
        </p:txBody>
      </p:sp>
    </p:spTree>
    <p:extLst>
      <p:ext uri="{BB962C8B-B14F-4D97-AF65-F5344CB8AC3E}">
        <p14:creationId xmlns:p14="http://schemas.microsoft.com/office/powerpoint/2010/main" val="9629373"/>
      </p:ext>
    </p:extLst>
  </p:cSld>
  <p:clrMapOvr>
    <a:masterClrMapping/>
  </p:clrMapOvr>
  <p:transition/>
  <p:timing/>
</p:sld>
</file>

<file path=ppt/slides/slide17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A168787D-DE51-4879-8FB4-7A6258A41476}"/>
              </a:ext>
            </a:extLst>
          </p:cNvPr>
          <p:cNvSpPr>
            <a:spLocks noGrp="1"/>
          </p:cNvSpPr>
          <p:nvPr>
            <p:ph type="title"/>
          </p:nvPr>
        </p:nvSpPr>
        <p:spPr>
          <a:xfrm>
            <a:off x="1570575" y="671422"/>
            <a:ext cx="10018713" cy="1752599"/>
          </a:xfrm>
        </p:spPr>
        <p:txBody>
          <a:bodyPr/>
          <a:lstStyle/>
          <a:p>
            <a:pPr algn="l"/>
            <a:r>
              <a:rPr lang="en-US" sz="2200">
                <a:solidFill>
                  <a:srgbClr val="0070C0"/>
                </a:solidFill>
                <a:ea typeface="+mj-lt"/>
                <a:cs typeface="+mj-lt"/>
              </a:rPr>
              <a:t>Copper Cabling</a:t>
            </a:r>
            <a:br>
              <a:rPr lang="en-US" sz="2400">
                <a:ea typeface="+mj-lt"/>
                <a:cs typeface="+mj-lt"/>
              </a:rPr>
            </a:br>
            <a:r>
              <a:rPr lang="en-US" sz="2400" b="1">
                <a:ea typeface="+mj-lt"/>
                <a:cs typeface="+mj-lt"/>
              </a:rPr>
              <a:t>Coaxial Cable</a:t>
            </a:r>
          </a:p>
          <a:p>
            <a:pPr algn="l"/>
            <a:endParaRPr lang="en-US">
              <a:ea typeface="+mj-lt"/>
              <a:cs typeface="+mj-lt"/>
            </a:endParaRPr>
          </a:p>
          <a:p>
            <a:endParaRPr lang="en-GB"/>
          </a:p>
        </p:txBody>
      </p:sp>
      <p:sp>
        <p:nvSpPr>
          <p:cNvPr id="3" name="Content Placeholder 2">
            <a:extLst>
              <a:ext uri="{FF2B5EF4-FFF2-40B4-BE49-F238E27FC236}">
                <a16:creationId xmlns:a16="http://schemas.microsoft.com/office/drawing/2014/main" id="{2E64ABD6-A544-450B-9E9D-93CD3409CF8B}"/>
              </a:ext>
            </a:extLst>
          </p:cNvPr>
          <p:cNvSpPr>
            <a:spLocks noGrp="1"/>
          </p:cNvSpPr>
          <p:nvPr>
            <p:ph idx="1"/>
          </p:nvPr>
        </p:nvSpPr>
        <p:spPr>
          <a:xfrm>
            <a:off x="1383669" y="1430546"/>
            <a:ext cx="10406901" cy="4403785"/>
          </a:xfrm>
        </p:spPr>
        <p:txBody>
          <a:bodyPr>
            <a:normAutofit/>
          </a:bodyPr>
          <a:lstStyle/>
          <a:p>
            <a:pPr marL="0" indent="0">
              <a:spcBef>
                <a:spcPct val="0"/>
              </a:spcBef>
              <a:spcAft>
                <a:spcPct val="0"/>
              </a:spcAft>
              <a:buNone/>
            </a:pPr>
            <a:r>
              <a:rPr lang="en-US" sz="2200">
                <a:ea typeface="+mn-lt"/>
                <a:cs typeface="+mn-lt"/>
              </a:rPr>
              <a:t>Consists of the following:</a:t>
            </a:r>
            <a:endParaRPr lang="en-US"/>
          </a:p>
          <a:p>
            <a:pPr marL="342900" indent="-342900">
              <a:spcBef>
                <a:spcPct val="0"/>
              </a:spcBef>
              <a:spcAft>
                <a:spcPct val="0"/>
              </a:spcAft>
              <a:buClr>
                <a:srgbClr val="B96C11"/>
              </a:buClr>
              <a:buAutoNum type="arabicPeriod"/>
            </a:pPr>
            <a:r>
              <a:rPr lang="en-US" sz="2200">
                <a:ea typeface="+mn-lt"/>
                <a:cs typeface="+mn-lt"/>
              </a:rPr>
              <a:t>Outer cable jacket to prevent minor physical damage</a:t>
            </a:r>
          </a:p>
          <a:p>
            <a:pPr marL="342900" indent="-342900">
              <a:spcBef>
                <a:spcPct val="0"/>
              </a:spcBef>
              <a:spcAft>
                <a:spcPct val="0"/>
              </a:spcAft>
              <a:buClr>
                <a:srgbClr val="B96C11"/>
              </a:buClr>
              <a:buAutoNum type="arabicPeriod"/>
            </a:pPr>
            <a:r>
              <a:rPr lang="en-US" sz="2200">
                <a:ea typeface="+mn-lt"/>
                <a:cs typeface="+mn-lt"/>
              </a:rPr>
              <a:t>A woven copper braid, or metallic foil, acts as the second wire in the circuit and as a shield for the inner conductor.</a:t>
            </a:r>
          </a:p>
          <a:p>
            <a:pPr marL="342900" indent="-342900">
              <a:spcBef>
                <a:spcPct val="0"/>
              </a:spcBef>
              <a:spcAft>
                <a:spcPct val="0"/>
              </a:spcAft>
              <a:buClr>
                <a:srgbClr val="B96C11"/>
              </a:buClr>
              <a:buAutoNum type="arabicPeriod"/>
            </a:pPr>
            <a:r>
              <a:rPr lang="en-US" sz="2200">
                <a:ea typeface="+mn-lt"/>
                <a:cs typeface="+mn-lt"/>
              </a:rPr>
              <a:t>A layer of flexible plastic insulation.</a:t>
            </a:r>
          </a:p>
          <a:p>
            <a:pPr marL="342900" indent="-342900">
              <a:spcBef>
                <a:spcPct val="0"/>
              </a:spcBef>
              <a:spcAft>
                <a:spcPct val="0"/>
              </a:spcAft>
              <a:buClr>
                <a:srgbClr val="B96C11"/>
              </a:buClr>
              <a:buAutoNum type="arabicPeriod"/>
            </a:pPr>
            <a:r>
              <a:rPr lang="en-US" sz="2200">
                <a:ea typeface="+mn-lt"/>
                <a:cs typeface="+mn-lt"/>
              </a:rPr>
              <a:t>A copper conductor is used to transmit the electronic signals.</a:t>
            </a:r>
          </a:p>
          <a:p>
            <a:pPr>
              <a:spcBef>
                <a:spcPct val="0"/>
              </a:spcBef>
              <a:spcAft>
                <a:spcPct val="0"/>
              </a:spcAft>
              <a:buClr>
                <a:srgbClr val="B96C11"/>
              </a:buClr>
            </a:pPr>
            <a:endParaRPr lang="en-US" sz="2200">
              <a:ea typeface="+mn-lt"/>
              <a:cs typeface="+mn-lt"/>
            </a:endParaRPr>
          </a:p>
          <a:p>
            <a:pPr marL="0" indent="0">
              <a:spcBef>
                <a:spcPct val="0"/>
              </a:spcBef>
              <a:spcAft>
                <a:spcPct val="0"/>
              </a:spcAft>
              <a:buClr>
                <a:srgbClr val="B96C11"/>
              </a:buClr>
              <a:buNone/>
            </a:pPr>
            <a:r>
              <a:rPr lang="en-US" sz="2200">
                <a:ea typeface="+mn-lt"/>
                <a:cs typeface="+mn-lt"/>
              </a:rPr>
              <a:t>There are different types of connectors used with coax cable.</a:t>
            </a:r>
          </a:p>
          <a:p>
            <a:pPr marL="0" indent="0">
              <a:spcBef>
                <a:spcPct val="0"/>
              </a:spcBef>
              <a:spcAft>
                <a:spcPct val="0"/>
              </a:spcAft>
              <a:buClr>
                <a:srgbClr val="B96C11"/>
              </a:buClr>
              <a:buNone/>
            </a:pPr>
            <a:r>
              <a:rPr lang="en-US" sz="2200">
                <a:ea typeface="+mn-lt"/>
                <a:cs typeface="+mn-lt"/>
              </a:rPr>
              <a:t>Commonly used in the following situations:</a:t>
            </a:r>
          </a:p>
          <a:p>
            <a:pPr>
              <a:spcBef>
                <a:spcPct val="0"/>
              </a:spcBef>
              <a:spcAft>
                <a:spcPct val="0"/>
              </a:spcAft>
              <a:buClr>
                <a:srgbClr val="B96C11"/>
              </a:buClr>
              <a:buFont typeface="Arial,Sans-Serif"/>
            </a:pPr>
            <a:r>
              <a:rPr lang="en-US" sz="2200">
                <a:ea typeface="+mn-lt"/>
                <a:cs typeface="+mn-lt"/>
              </a:rPr>
              <a:t>Wireless installations </a:t>
            </a:r>
            <a:r>
              <a:rPr lang="en-US" sz="2200" b="1">
                <a:ea typeface="+mn-lt"/>
                <a:cs typeface="+mn-lt"/>
              </a:rPr>
              <a:t>-</a:t>
            </a:r>
            <a:r>
              <a:rPr lang="en-US" sz="2200">
                <a:ea typeface="+mn-lt"/>
                <a:cs typeface="+mn-lt"/>
              </a:rPr>
              <a:t> attach antennas to wireless devices</a:t>
            </a:r>
          </a:p>
          <a:p>
            <a:pPr>
              <a:spcBef>
                <a:spcPct val="0"/>
              </a:spcBef>
              <a:spcAft>
                <a:spcPct val="0"/>
              </a:spcAft>
              <a:buClr>
                <a:srgbClr val="B96C11"/>
              </a:buClr>
              <a:buFont typeface="Arial,Sans-Serif"/>
            </a:pPr>
            <a:r>
              <a:rPr lang="en-US" sz="2200">
                <a:ea typeface="+mn-lt"/>
                <a:cs typeface="+mn-lt"/>
              </a:rPr>
              <a:t>Cable internet installations </a:t>
            </a:r>
            <a:r>
              <a:rPr lang="en-US" sz="2200" b="1">
                <a:ea typeface="+mn-lt"/>
                <a:cs typeface="+mn-lt"/>
              </a:rPr>
              <a:t>-</a:t>
            </a:r>
            <a:r>
              <a:rPr lang="en-US" sz="2200">
                <a:ea typeface="+mn-lt"/>
                <a:cs typeface="+mn-lt"/>
              </a:rPr>
              <a:t> customer premises wiring</a:t>
            </a:r>
          </a:p>
          <a:p>
            <a:pPr>
              <a:buClr>
                <a:srgbClr val="B96C11"/>
              </a:buClr>
            </a:pPr>
            <a:endParaRPr lang="en-GB"/>
          </a:p>
        </p:txBody>
      </p:sp>
    </p:spTree>
    <p:extLst>
      <p:ext uri="{BB962C8B-B14F-4D97-AF65-F5344CB8AC3E}">
        <p14:creationId xmlns:p14="http://schemas.microsoft.com/office/powerpoint/2010/main" val="2518669576"/>
      </p:ext>
    </p:extLst>
  </p:cSld>
  <p:clrMapOvr>
    <a:masterClrMapping/>
  </p:clrMapOvr>
  <p:transition/>
  <p:timing/>
</p:sld>
</file>

<file path=ppt/slides/slide17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0F89839C-2D2C-4081-B2B2-A140DD902F08}"/>
              </a:ext>
            </a:extLst>
          </p:cNvPr>
          <p:cNvSpPr>
            <a:spLocks noGrp="1"/>
          </p:cNvSpPr>
          <p:nvPr>
            <p:ph type="title"/>
          </p:nvPr>
        </p:nvSpPr>
        <p:spPr>
          <a:xfrm>
            <a:off x="1642462" y="470140"/>
            <a:ext cx="3462638" cy="1033732"/>
          </a:xfrm>
        </p:spPr>
        <p:txBody>
          <a:bodyPr>
            <a:normAutofit/>
          </a:bodyPr>
          <a:lstStyle/>
          <a:p>
            <a:pPr algn="l"/>
            <a:r>
              <a:rPr lang="en-US" sz="2200">
                <a:ea typeface="+mj-lt"/>
                <a:cs typeface="+mj-lt"/>
              </a:rPr>
              <a:t>Copper Cabling</a:t>
            </a:r>
            <a:br>
              <a:rPr lang="en-US" sz="2400">
                <a:ea typeface="+mj-lt"/>
                <a:cs typeface="+mj-lt"/>
              </a:rPr>
            </a:br>
            <a:r>
              <a:rPr lang="en-US" sz="2400" b="1">
                <a:ea typeface="+mj-lt"/>
                <a:cs typeface="+mj-lt"/>
              </a:rPr>
              <a:t>Coaxial Cable</a:t>
            </a:r>
            <a:endParaRPr lang="en-US" sz="2400" b="1">
              <a:ea typeface="+mj-lt"/>
              <a:cs typeface="+mj-lt"/>
            </a:endParaRPr>
          </a:p>
          <a:p>
            <a:endParaRPr lang="en-US" sz="2400"/>
          </a:p>
        </p:txBody>
      </p:sp>
      <p:pic>
        <p:nvPicPr>
          <p:cNvPr id="3" name="Picture 3" descr="A picture containing graphical user interface&#10;&#10;Description automatically generated">
            <a:extLst>
              <a:ext uri="{FF2B5EF4-FFF2-40B4-BE49-F238E27FC236}">
                <a16:creationId xmlns:a16="http://schemas.microsoft.com/office/drawing/2014/main" id="{59B24E25-B58D-41A9-82F0-80E8E950F698}"/>
              </a:ext>
            </a:extLst>
          </p:cNvPr>
          <p:cNvPicPr>
            <a:picLocks noChangeAspect="1"/>
          </p:cNvPicPr>
          <p:nvPr/>
        </p:nvPicPr>
        <p:blipFill>
          <a:blip r:embed="rId2"/>
          <a:stretch>
            <a:fillRect/>
          </a:stretch>
        </p:blipFill>
        <p:spPr>
          <a:xfrm>
            <a:off x="1791418" y="1318988"/>
            <a:ext cx="8551652" cy="4780740"/>
          </a:xfrm>
          <a:prstGeom prst="rect">
            <a:avLst/>
          </a:prstGeom>
        </p:spPr>
      </p:pic>
    </p:spTree>
    <p:extLst>
      <p:ext uri="{BB962C8B-B14F-4D97-AF65-F5344CB8AC3E}">
        <p14:creationId xmlns:p14="http://schemas.microsoft.com/office/powerpoint/2010/main" val="2186640643"/>
      </p:ext>
    </p:extLst>
  </p:cSld>
  <p:clrMapOvr>
    <a:masterClrMapping/>
  </p:clrMapOvr>
  <p:transition/>
  <p:timing/>
</p:sld>
</file>

<file path=ppt/slides/slide17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2DECE3A7-C3FE-44F6-B49B-9AD07E6D47A3}"/>
              </a:ext>
            </a:extLst>
          </p:cNvPr>
          <p:cNvSpPr>
            <a:spLocks noGrp="1"/>
          </p:cNvSpPr>
          <p:nvPr>
            <p:ph type="title"/>
          </p:nvPr>
        </p:nvSpPr>
        <p:spPr>
          <a:xfrm>
            <a:off x="1484311" y="987724"/>
            <a:ext cx="10018713" cy="544902"/>
          </a:xfrm>
        </p:spPr>
        <p:txBody>
          <a:bodyPr vert="horz" lIns="91440" tIns="45720" rIns="91440" bIns="45720" rtlCol="0" anchor="ctr">
            <a:noAutofit/>
          </a:bodyPr>
          <a:lstStyle/>
          <a:p>
            <a:pPr algn="l"/>
            <a:r>
              <a:rPr lang="en-US" sz="2200">
                <a:solidFill>
                  <a:srgbClr val="0070C0"/>
                </a:solidFill>
                <a:ea typeface="+mj-lt"/>
                <a:cs typeface="+mj-lt"/>
              </a:rPr>
              <a:t>UTP Cabling</a:t>
            </a:r>
            <a:br>
              <a:rPr lang="en-US" sz="2200">
                <a:ea typeface="+mj-lt"/>
                <a:cs typeface="+mj-lt"/>
              </a:rPr>
            </a:br>
            <a:r>
              <a:rPr lang="en-US" sz="2400" b="1">
                <a:ea typeface="+mj-lt"/>
                <a:cs typeface="+mj-lt"/>
              </a:rPr>
              <a:t>Properties of UTP Cabling</a:t>
            </a:r>
            <a:endParaRPr lang="en-GB" sz="2400" b="1">
              <a:ea typeface="+mj-lt"/>
              <a:cs typeface="+mj-lt"/>
            </a:endParaRPr>
          </a:p>
          <a:p>
            <a:endParaRPr lang="en-GB"/>
          </a:p>
        </p:txBody>
      </p:sp>
      <p:sp>
        <p:nvSpPr>
          <p:cNvPr id="3" name="Content Placeholder 2">
            <a:extLst>
              <a:ext uri="{FF2B5EF4-FFF2-40B4-BE49-F238E27FC236}">
                <a16:creationId xmlns:a16="http://schemas.microsoft.com/office/drawing/2014/main" id="{3145A208-CD54-4634-9D6A-895915FD909B}"/>
              </a:ext>
            </a:extLst>
          </p:cNvPr>
          <p:cNvSpPr>
            <a:spLocks noGrp="1"/>
          </p:cNvSpPr>
          <p:nvPr>
            <p:ph idx="1"/>
          </p:nvPr>
        </p:nvSpPr>
        <p:spPr>
          <a:xfrm>
            <a:off x="1484310" y="1789982"/>
            <a:ext cx="5748638" cy="4619444"/>
          </a:xfrm>
        </p:spPr>
        <p:txBody>
          <a:bodyPr>
            <a:normAutofit lnSpcReduction="10000"/>
          </a:bodyPr>
          <a:lstStyle/>
          <a:p>
            <a:pPr algn="just">
              <a:spcAft>
                <a:spcPct val="0"/>
              </a:spcAft>
            </a:pPr>
            <a:r>
              <a:rPr lang="en-US">
                <a:ea typeface="+mn-lt"/>
                <a:cs typeface="+mn-lt"/>
              </a:rPr>
              <a:t>UTP has four pairs of color-coded copper wires twisted together and encased in a flexible plastic sheath. No shielding is used. UTP relies on the following properties to limit crosstalk:</a:t>
            </a:r>
            <a:endParaRPr lang="en-US"/>
          </a:p>
          <a:p>
            <a:pPr marL="415925" lvl="1" indent="-342900" algn="just">
              <a:lnSpc>
                <a:spcPct val="95000"/>
              </a:lnSpc>
              <a:spcBef>
                <a:spcPts val="600"/>
              </a:spcBef>
              <a:spcAft>
                <a:spcPct val="0"/>
              </a:spcAft>
              <a:buClr>
                <a:srgbClr val="B96C11"/>
              </a:buClr>
              <a:buFont typeface="Wingdings"/>
              <a:buChar char="ü"/>
            </a:pPr>
            <a:r>
              <a:rPr lang="en-US">
                <a:ea typeface="+mn-lt"/>
                <a:cs typeface="+mn-lt"/>
              </a:rPr>
              <a:t>Cancellation - Each wire in a pair of wires uses opposite polarity. One wire is negative, the other wire is positive. They are twisted together and the magnetic fields effectively cancel each other and outside EMI/RFI.</a:t>
            </a:r>
          </a:p>
          <a:p>
            <a:pPr marL="415925" lvl="1" indent="-342900" algn="just">
              <a:lnSpc>
                <a:spcPct val="95000"/>
              </a:lnSpc>
              <a:spcBef>
                <a:spcPts val="600"/>
              </a:spcBef>
              <a:spcAft>
                <a:spcPct val="0"/>
              </a:spcAft>
              <a:buClr>
                <a:srgbClr val="B96C11"/>
              </a:buClr>
              <a:buFont typeface="Wingdings"/>
              <a:buChar char="ü"/>
            </a:pPr>
            <a:r>
              <a:rPr lang="en-US">
                <a:ea typeface="+mn-lt"/>
                <a:cs typeface="+mn-lt"/>
              </a:rPr>
              <a:t>Variation in twists per foot in each wire - Each wire is twisted a different amount, which helps prevent crosstalk amongst the wires in the cable.</a:t>
            </a:r>
          </a:p>
          <a:p>
            <a:pPr algn="just">
              <a:buClr>
                <a:srgbClr val="B96C11"/>
              </a:buClr>
            </a:pPr>
            <a:endParaRPr lang="en-GB"/>
          </a:p>
        </p:txBody>
      </p:sp>
      <p:pic>
        <p:nvPicPr>
          <p:cNvPr id="5" name="Picture 5" descr="A picture containing shape&#10;&#10;Description automatically generated">
            <a:extLst>
              <a:ext uri="{FF2B5EF4-FFF2-40B4-BE49-F238E27FC236}">
                <a16:creationId xmlns:a16="http://schemas.microsoft.com/office/drawing/2014/main" id="{86F4D645-76AF-4A54-83D8-0BAAC2521DA4}"/>
              </a:ext>
            </a:extLst>
          </p:cNvPr>
          <p:cNvPicPr>
            <a:picLocks noChangeAspect="1"/>
          </p:cNvPicPr>
          <p:nvPr/>
        </p:nvPicPr>
        <p:blipFill>
          <a:blip r:embed="rId2"/>
          <a:stretch>
            <a:fillRect/>
          </a:stretch>
        </p:blipFill>
        <p:spPr>
          <a:xfrm>
            <a:off x="7858664" y="1947718"/>
            <a:ext cx="4037161" cy="3983356"/>
          </a:xfrm>
          <a:prstGeom prst="rect">
            <a:avLst/>
          </a:prstGeom>
        </p:spPr>
      </p:pic>
    </p:spTree>
    <p:extLst>
      <p:ext uri="{BB962C8B-B14F-4D97-AF65-F5344CB8AC3E}">
        <p14:creationId xmlns:p14="http://schemas.microsoft.com/office/powerpoint/2010/main" val="3236834654"/>
      </p:ext>
    </p:extLst>
  </p:cSld>
  <p:clrMapOvr>
    <a:masterClrMapping/>
  </p:clrMapOvr>
  <p:transition/>
  <p:timing/>
</p:sld>
</file>

<file path=ppt/slides/slide17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D9F3BC08-FFB6-4489-ADD0-68FA576F58C7}"/>
              </a:ext>
            </a:extLst>
          </p:cNvPr>
          <p:cNvSpPr>
            <a:spLocks noGrp="1"/>
          </p:cNvSpPr>
          <p:nvPr>
            <p:ph type="title"/>
          </p:nvPr>
        </p:nvSpPr>
        <p:spPr>
          <a:xfrm>
            <a:off x="1628085" y="225725"/>
            <a:ext cx="10018713" cy="1781353"/>
          </a:xfrm>
        </p:spPr>
        <p:txBody>
          <a:bodyPr/>
          <a:lstStyle/>
          <a:p>
            <a:pPr algn="l"/>
            <a:r>
              <a:rPr lang="en-US" sz="2200">
                <a:solidFill>
                  <a:srgbClr val="0070C0"/>
                </a:solidFill>
                <a:ea typeface="+mj-lt"/>
                <a:cs typeface="+mj-lt"/>
              </a:rPr>
              <a:t>UTP Cabling</a:t>
            </a:r>
            <a:br>
              <a:rPr lang="en-US" sz="2200">
                <a:ea typeface="+mj-lt"/>
                <a:cs typeface="+mj-lt"/>
              </a:rPr>
            </a:br>
            <a:r>
              <a:rPr lang="en-US" sz="2400" b="1">
                <a:ea typeface="+mj-lt"/>
                <a:cs typeface="+mj-lt"/>
              </a:rPr>
              <a:t>UTP Cabling Standards and Connectors</a:t>
            </a:r>
            <a:endParaRPr lang="en-GB" sz="2400" b="1">
              <a:ea typeface="+mj-lt"/>
              <a:cs typeface="+mj-lt"/>
            </a:endParaRPr>
          </a:p>
          <a:p>
            <a:endParaRPr lang="en-GB" sz="2400"/>
          </a:p>
        </p:txBody>
      </p:sp>
      <p:sp>
        <p:nvSpPr>
          <p:cNvPr id="3" name="Content Placeholder 2">
            <a:extLst>
              <a:ext uri="{FF2B5EF4-FFF2-40B4-BE49-F238E27FC236}">
                <a16:creationId xmlns:a16="http://schemas.microsoft.com/office/drawing/2014/main" id="{F8ECBF75-BA6F-49A1-A6E5-15B4A4C9287F}"/>
              </a:ext>
            </a:extLst>
          </p:cNvPr>
          <p:cNvSpPr>
            <a:spLocks noGrp="1"/>
          </p:cNvSpPr>
          <p:nvPr>
            <p:ph idx="1"/>
          </p:nvPr>
        </p:nvSpPr>
        <p:spPr>
          <a:xfrm>
            <a:off x="1484310" y="1818735"/>
            <a:ext cx="7416412" cy="4303144"/>
          </a:xfrm>
        </p:spPr>
        <p:txBody>
          <a:bodyPr>
            <a:normAutofit fontScale="92500" lnSpcReduction="20000"/>
          </a:bodyPr>
          <a:lstStyle/>
          <a:p>
            <a:pPr algn="just">
              <a:spcAft>
                <a:spcPct val="0"/>
              </a:spcAft>
            </a:pPr>
            <a:r>
              <a:rPr lang="en-US">
                <a:ea typeface="+mn-lt"/>
                <a:cs typeface="+mn-lt"/>
              </a:rPr>
              <a:t>Standards for UTP are established by the TIA/EIA. TIA/EIA-568 standardizes elements like:</a:t>
            </a:r>
            <a:endParaRPr lang="en-US"/>
          </a:p>
          <a:p>
            <a:pPr marL="415925" lvl="1" indent="-342900" algn="just">
              <a:lnSpc>
                <a:spcPct val="95000"/>
              </a:lnSpc>
              <a:spcBef>
                <a:spcPts val="600"/>
              </a:spcBef>
              <a:spcAft>
                <a:spcPct val="0"/>
              </a:spcAft>
              <a:buClr>
                <a:srgbClr val="B96C11"/>
              </a:buClr>
              <a:buFont typeface="Wingdings"/>
              <a:buChar char="ü"/>
            </a:pPr>
            <a:r>
              <a:rPr lang="en-US" sz="2400">
                <a:ea typeface="+mn-lt"/>
                <a:cs typeface="+mn-lt"/>
              </a:rPr>
              <a:t>Cable Types</a:t>
            </a:r>
          </a:p>
          <a:p>
            <a:pPr marL="415925" lvl="1" indent="-342900" algn="just">
              <a:lnSpc>
                <a:spcPct val="95000"/>
              </a:lnSpc>
              <a:spcBef>
                <a:spcPts val="600"/>
              </a:spcBef>
              <a:spcAft>
                <a:spcPct val="0"/>
              </a:spcAft>
              <a:buClr>
                <a:srgbClr val="B96C11"/>
              </a:buClr>
              <a:buFont typeface="Wingdings"/>
              <a:buChar char="ü"/>
            </a:pPr>
            <a:r>
              <a:rPr lang="en-US" sz="2400">
                <a:ea typeface="+mn-lt"/>
                <a:cs typeface="+mn-lt"/>
              </a:rPr>
              <a:t>Cable Lengths</a:t>
            </a:r>
          </a:p>
          <a:p>
            <a:pPr marL="415925" lvl="1" indent="-342900" algn="just">
              <a:lnSpc>
                <a:spcPct val="95000"/>
              </a:lnSpc>
              <a:spcBef>
                <a:spcPts val="600"/>
              </a:spcBef>
              <a:spcAft>
                <a:spcPct val="0"/>
              </a:spcAft>
              <a:buClr>
                <a:srgbClr val="B96C11"/>
              </a:buClr>
              <a:buFont typeface="Wingdings"/>
              <a:buChar char="ü"/>
            </a:pPr>
            <a:r>
              <a:rPr lang="en-US">
                <a:ea typeface="+mn-lt"/>
                <a:cs typeface="+mn-lt"/>
              </a:rPr>
              <a:t>Connectors</a:t>
            </a:r>
          </a:p>
          <a:p>
            <a:pPr marL="415925" lvl="1" indent="-342900" algn="just">
              <a:lnSpc>
                <a:spcPct val="95000"/>
              </a:lnSpc>
              <a:spcBef>
                <a:spcPts val="600"/>
              </a:spcBef>
              <a:spcAft>
                <a:spcPct val="0"/>
              </a:spcAft>
              <a:buClr>
                <a:srgbClr val="B96C11"/>
              </a:buClr>
              <a:buFont typeface="Wingdings"/>
              <a:buChar char="ü"/>
            </a:pPr>
            <a:r>
              <a:rPr lang="en-US">
                <a:ea typeface="+mn-lt"/>
                <a:cs typeface="+mn-lt"/>
              </a:rPr>
              <a:t>Cable Termination</a:t>
            </a:r>
          </a:p>
          <a:p>
            <a:pPr marL="415925" lvl="1" indent="-342900" algn="just">
              <a:lnSpc>
                <a:spcPct val="95000"/>
              </a:lnSpc>
              <a:spcBef>
                <a:spcPts val="600"/>
              </a:spcBef>
              <a:spcAft>
                <a:spcPct val="0"/>
              </a:spcAft>
              <a:buClr>
                <a:srgbClr val="B96C11"/>
              </a:buClr>
              <a:buFont typeface="Wingdings"/>
              <a:buChar char="ü"/>
            </a:pPr>
            <a:r>
              <a:rPr lang="en-US">
                <a:ea typeface="+mn-lt"/>
                <a:cs typeface="+mn-lt"/>
              </a:rPr>
              <a:t>Testing Methods</a:t>
            </a:r>
          </a:p>
          <a:p>
            <a:pPr marL="457200" indent="0" algn="just">
              <a:spcAft>
                <a:spcPct val="0"/>
              </a:spcAft>
              <a:buClr>
                <a:srgbClr val="B96C11"/>
              </a:buClr>
              <a:buNone/>
            </a:pPr>
            <a:endParaRPr lang="en-US">
              <a:ea typeface="+mn-lt"/>
              <a:cs typeface="+mn-lt"/>
            </a:endParaRPr>
          </a:p>
          <a:p>
            <a:pPr marL="457200" indent="0" algn="just">
              <a:spcAft>
                <a:spcPct val="0"/>
              </a:spcAft>
              <a:buNone/>
            </a:pPr>
            <a:r>
              <a:rPr lang="en-US">
                <a:ea typeface="+mn-lt"/>
                <a:cs typeface="+mn-lt"/>
              </a:rPr>
              <a:t>Electrical standards for copper cabling are established by the IEEE, which rates cable according to its performance. Examples include:</a:t>
            </a:r>
            <a:endParaRPr lang="en-US"/>
          </a:p>
          <a:p>
            <a:pPr marL="415925" lvl="1" indent="-342900" algn="just">
              <a:lnSpc>
                <a:spcPct val="95000"/>
              </a:lnSpc>
              <a:spcBef>
                <a:spcPts val="600"/>
              </a:spcBef>
              <a:spcAft>
                <a:spcPct val="0"/>
              </a:spcAft>
              <a:buClr>
                <a:srgbClr val="B96C11"/>
              </a:buClr>
              <a:buFont typeface="Wingdings"/>
              <a:buChar char="ü"/>
            </a:pPr>
            <a:r>
              <a:rPr lang="en-US">
                <a:ea typeface="+mn-lt"/>
                <a:cs typeface="+mn-lt"/>
              </a:rPr>
              <a:t>Category 3</a:t>
            </a:r>
          </a:p>
          <a:p>
            <a:pPr marL="415925" lvl="1" indent="-342900" algn="just">
              <a:lnSpc>
                <a:spcPct val="95000"/>
              </a:lnSpc>
              <a:spcBef>
                <a:spcPts val="600"/>
              </a:spcBef>
              <a:spcAft>
                <a:spcPct val="0"/>
              </a:spcAft>
              <a:buClr>
                <a:srgbClr val="B96C11"/>
              </a:buClr>
              <a:buFont typeface="Wingdings"/>
              <a:buChar char="ü"/>
            </a:pPr>
            <a:r>
              <a:rPr lang="en-US">
                <a:ea typeface="+mn-lt"/>
                <a:cs typeface="+mn-lt"/>
              </a:rPr>
              <a:t>Category 5 and 5e</a:t>
            </a:r>
          </a:p>
          <a:p>
            <a:pPr marL="415925" lvl="1" indent="-342900" algn="just">
              <a:lnSpc>
                <a:spcPct val="95000"/>
              </a:lnSpc>
              <a:spcBef>
                <a:spcPts val="600"/>
              </a:spcBef>
              <a:spcAft>
                <a:spcPct val="0"/>
              </a:spcAft>
              <a:buClr>
                <a:srgbClr val="B96C11"/>
              </a:buClr>
              <a:buFont typeface="Wingdings"/>
              <a:buChar char="ü"/>
            </a:pPr>
            <a:r>
              <a:rPr lang="en-US">
                <a:ea typeface="+mn-lt"/>
                <a:cs typeface="+mn-lt"/>
              </a:rPr>
              <a:t>Category 6</a:t>
            </a:r>
          </a:p>
          <a:p>
            <a:pPr marL="742950" algn="just">
              <a:spcAft>
                <a:spcPct val="0"/>
              </a:spcAft>
              <a:buClr>
                <a:srgbClr val="B96C11"/>
              </a:buClr>
            </a:pPr>
            <a:endParaRPr lang="en-US">
              <a:ea typeface="+mn-lt"/>
              <a:cs typeface="+mn-lt"/>
            </a:endParaRPr>
          </a:p>
          <a:p>
            <a:pPr>
              <a:buClr>
                <a:srgbClr val="B96C11"/>
              </a:buClr>
            </a:pPr>
            <a:endParaRPr lang="en-GB"/>
          </a:p>
        </p:txBody>
      </p:sp>
      <p:pic>
        <p:nvPicPr>
          <p:cNvPr id="4" name="Picture 4" descr="Diagram&#10;&#10;Description automatically generated">
            <a:extLst>
              <a:ext uri="{FF2B5EF4-FFF2-40B4-BE49-F238E27FC236}">
                <a16:creationId xmlns:a16="http://schemas.microsoft.com/office/drawing/2014/main" id="{8DB1528A-A06E-4E1C-AEB0-BB56F2D0DC98}"/>
              </a:ext>
            </a:extLst>
          </p:cNvPr>
          <p:cNvPicPr>
            <a:picLocks noChangeAspect="1"/>
          </p:cNvPicPr>
          <p:nvPr/>
        </p:nvPicPr>
        <p:blipFill>
          <a:blip r:embed="rId2"/>
          <a:stretch>
            <a:fillRect/>
          </a:stretch>
        </p:blipFill>
        <p:spPr>
          <a:xfrm>
            <a:off x="9050727" y="1500188"/>
            <a:ext cx="3004507" cy="4576492"/>
          </a:xfrm>
          <a:prstGeom prst="rect">
            <a:avLst/>
          </a:prstGeom>
        </p:spPr>
      </p:pic>
    </p:spTree>
    <p:extLst>
      <p:ext uri="{BB962C8B-B14F-4D97-AF65-F5344CB8AC3E}">
        <p14:creationId xmlns:p14="http://schemas.microsoft.com/office/powerpoint/2010/main" val="2942585464"/>
      </p:ext>
    </p:extLst>
  </p:cSld>
  <p:clrMapOvr>
    <a:masterClrMapping/>
  </p:clrMapOvr>
  <p:transition/>
  <p:timing/>
</p:sld>
</file>

<file path=ppt/slides/slide17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19476D18-023A-4BFE-A5A2-54B30E337326}"/>
              </a:ext>
            </a:extLst>
          </p:cNvPr>
          <p:cNvSpPr>
            <a:spLocks noGrp="1"/>
          </p:cNvSpPr>
          <p:nvPr>
            <p:ph type="title"/>
          </p:nvPr>
        </p:nvSpPr>
        <p:spPr>
          <a:xfrm>
            <a:off x="1556198" y="340743"/>
            <a:ext cx="10018713" cy="1752599"/>
          </a:xfrm>
        </p:spPr>
        <p:txBody>
          <a:bodyPr/>
          <a:lstStyle/>
          <a:p>
            <a:pPr algn="l"/>
            <a:r>
              <a:rPr lang="en-US" sz="2200">
                <a:solidFill>
                  <a:srgbClr val="0070C0"/>
                </a:solidFill>
                <a:ea typeface="+mj-lt"/>
                <a:cs typeface="+mj-lt"/>
              </a:rPr>
              <a:t>UTP Cabling</a:t>
            </a:r>
            <a:br>
              <a:rPr lang="en-US" sz="2200">
                <a:ea typeface="+mj-lt"/>
                <a:cs typeface="+mj-lt"/>
              </a:rPr>
            </a:br>
            <a:r>
              <a:rPr lang="en-US" sz="2400" b="1">
                <a:ea typeface="+mj-lt"/>
                <a:cs typeface="+mj-lt"/>
              </a:rPr>
              <a:t>UTP Cabling Standards and Connectors (Cont.)</a:t>
            </a:r>
            <a:endParaRPr lang="en-GB" sz="2400" b="1">
              <a:ea typeface="+mj-lt"/>
              <a:cs typeface="+mj-lt"/>
            </a:endParaRPr>
          </a:p>
          <a:p>
            <a:endParaRPr lang="en-GB"/>
          </a:p>
        </p:txBody>
      </p:sp>
      <p:pic>
        <p:nvPicPr>
          <p:cNvPr id="4" name="Picture 4">
            <a:extLst>
              <a:ext uri="{FF2B5EF4-FFF2-40B4-BE49-F238E27FC236}">
                <a16:creationId xmlns:a16="http://schemas.microsoft.com/office/drawing/2014/main" id="{6F70AED8-2E91-4E5B-95C3-3E57CCDE268C}"/>
              </a:ext>
            </a:extLst>
          </p:cNvPr>
          <p:cNvPicPr>
            <a:picLocks noGrp="1" noChangeAspect="1"/>
          </p:cNvPicPr>
          <p:nvPr>
            <p:ph idx="1"/>
          </p:nvPr>
        </p:nvPicPr>
        <p:blipFill>
          <a:blip r:embed="rId2"/>
          <a:stretch>
            <a:fillRect/>
          </a:stretch>
        </p:blipFill>
        <p:spPr>
          <a:xfrm>
            <a:off x="1904912" y="1488056"/>
            <a:ext cx="8918715" cy="4748840"/>
          </a:xfrm>
        </p:spPr>
      </p:pic>
    </p:spTree>
    <p:extLst>
      <p:ext uri="{BB962C8B-B14F-4D97-AF65-F5344CB8AC3E}">
        <p14:creationId xmlns:p14="http://schemas.microsoft.com/office/powerpoint/2010/main" val="2859934599"/>
      </p:ext>
    </p:extLst>
  </p:cSld>
  <p:clrMapOvr>
    <a:masterClrMapping/>
  </p:clrMapOvr>
  <p:transition/>
  <p:timing/>
</p:sld>
</file>

<file path=ppt/slides/slide17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CCA7C642-7D01-4E1F-B610-DBD5DE9A407B}"/>
              </a:ext>
            </a:extLst>
          </p:cNvPr>
          <p:cNvSpPr>
            <a:spLocks noGrp="1"/>
          </p:cNvSpPr>
          <p:nvPr>
            <p:ph type="title"/>
          </p:nvPr>
        </p:nvSpPr>
        <p:spPr>
          <a:xfrm>
            <a:off x="1527443" y="613913"/>
            <a:ext cx="10018713" cy="1551316"/>
          </a:xfrm>
        </p:spPr>
        <p:txBody>
          <a:bodyPr/>
          <a:lstStyle/>
          <a:p>
            <a:pPr algn="l"/>
            <a:r>
              <a:rPr lang="en-US" sz="2200">
                <a:solidFill>
                  <a:srgbClr val="0070C0"/>
                </a:solidFill>
                <a:ea typeface="+mj-lt"/>
                <a:cs typeface="+mj-lt"/>
              </a:rPr>
              <a:t>UTP Cabling</a:t>
            </a:r>
            <a:br>
              <a:rPr lang="en-US">
                <a:ea typeface="+mj-lt"/>
                <a:cs typeface="+mj-lt"/>
              </a:rPr>
            </a:br>
            <a:r>
              <a:rPr lang="en-US" sz="2400" b="1">
                <a:ea typeface="+mj-lt"/>
                <a:cs typeface="+mj-lt"/>
              </a:rPr>
              <a:t>Straight-through and Crossover UTP Cables</a:t>
            </a:r>
            <a:r>
              <a:rPr lang="en-US" b="1">
                <a:ea typeface="+mj-lt"/>
                <a:cs typeface="+mj-lt"/>
              </a:rPr>
              <a:t> </a:t>
            </a:r>
            <a:endParaRPr lang="en-GB" b="1">
              <a:ea typeface="+mj-lt"/>
              <a:cs typeface="+mj-lt"/>
            </a:endParaRPr>
          </a:p>
          <a:p>
            <a:endParaRPr lang="en-GB"/>
          </a:p>
        </p:txBody>
      </p:sp>
      <p:pic>
        <p:nvPicPr>
          <p:cNvPr id="4" name="Picture 4" descr="Graphical user interface&#10;&#10;Description automatically generated">
            <a:extLst>
              <a:ext uri="{FF2B5EF4-FFF2-40B4-BE49-F238E27FC236}">
                <a16:creationId xmlns:a16="http://schemas.microsoft.com/office/drawing/2014/main" id="{6382F874-2448-4CB2-A555-7FB23FA9AA6D}"/>
              </a:ext>
            </a:extLst>
          </p:cNvPr>
          <p:cNvPicPr>
            <a:picLocks noGrp="1" noChangeAspect="1"/>
          </p:cNvPicPr>
          <p:nvPr>
            <p:ph idx="1"/>
          </p:nvPr>
        </p:nvPicPr>
        <p:blipFill>
          <a:blip r:embed="rId2"/>
          <a:stretch>
            <a:fillRect/>
          </a:stretch>
        </p:blipFill>
        <p:spPr>
          <a:xfrm>
            <a:off x="1931651" y="1545567"/>
            <a:ext cx="9483465" cy="5180162"/>
          </a:xfrm>
        </p:spPr>
      </p:pic>
    </p:spTree>
    <p:extLst>
      <p:ext uri="{BB962C8B-B14F-4D97-AF65-F5344CB8AC3E}">
        <p14:creationId xmlns:p14="http://schemas.microsoft.com/office/powerpoint/2010/main" val="3597510859"/>
      </p:ext>
    </p:extLst>
  </p:cSld>
  <p:clrMapOvr>
    <a:masterClrMapping/>
  </p:clrMapOvr>
  <p:transition/>
  <p:timing/>
</p:sld>
</file>

<file path=ppt/slides/slide1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37"/>
        <p:cNvGrpSpPr/>
        <p:nvPr/>
      </p:nvGrpSpPr>
      <p:grpSpPr>
        <a:xfrm>
          <a:off x="0" y="0"/>
          <a:ext cx="0" cy="0"/>
        </a:xfrm>
      </p:grpSpPr>
      <p:sp>
        <p:nvSpPr>
          <p:cNvPr id="438" name="Google Shape;438;p20"/>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39" name="Google Shape;439;p20"/>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40" name="Google Shape;440;p20"/>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41" name="Google Shape;441;p20"/>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42" name="Google Shape;442;p20"/>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43" name="Google Shape;443;p20"/>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44" name="Google Shape;444;p20"/>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cxnSp>
        <p:nvCxnSpPr>
          <p:cNvPr id="445" name="Google Shape;445;p20"/>
          <p:cNvCxnSpPr/>
          <p:nvPr/>
        </p:nvCxnSpPr>
        <p:spPr>
          <a:xfrm>
            <a:off x="1981200" y="2700338"/>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446" name="Google Shape;446;p20"/>
          <p:cNvCxnSpPr/>
          <p:nvPr/>
        </p:nvCxnSpPr>
        <p:spPr>
          <a:xfrm>
            <a:off x="1982788" y="4910138"/>
            <a:ext cx="8153400" cy="0"/>
          </a:xfrm>
          <a:prstGeom prst="straightConnector1">
            <a:avLst/>
          </a:prstGeom>
          <a:noFill/>
          <a:ln w="76200" cap="flat" cmpd="sng">
            <a:solidFill>
              <a:srgbClr val="009900"/>
            </a:solidFill>
            <a:prstDash val="solid"/>
            <a:round/>
            <a:headEnd type="none" w="med" len="med"/>
            <a:tailEnd type="none" w="med" len="med"/>
          </a:ln>
        </p:spPr>
      </p:cxnSp>
      <p:sp>
        <p:nvSpPr>
          <p:cNvPr id="447" name="Google Shape;447;p20"/>
          <p:cNvSpPr/>
          <p:nvPr/>
        </p:nvSpPr>
        <p:spPr>
          <a:xfrm>
            <a:off x="2019300" y="2792414"/>
            <a:ext cx="8077200" cy="2062103"/>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3200" b="1" i="0">
                <a:solidFill>
                  <a:schemeClr val="dk1"/>
                </a:solidFill>
                <a:latin typeface="Arial"/>
                <a:ea typeface="Arial"/>
                <a:cs typeface="Arial"/>
                <a:sym typeface="Arial"/>
              </a:rPr>
              <a:t>If a signal does not change at all, its frequency is zero.</a:t>
            </a:r>
            <a:endParaRPr/>
          </a:p>
          <a:p>
            <a:pPr marL="0" marR="0" lvl="0" indent="0" algn="ctr" rtl="0">
              <a:spcBef>
                <a:spcPct val="0"/>
              </a:spcBef>
              <a:spcAft>
                <a:spcPct val="0"/>
              </a:spcAft>
              <a:buNone/>
            </a:pPr>
            <a:r>
              <a:rPr lang="en-US" sz="3200" b="1" i="0">
                <a:solidFill>
                  <a:schemeClr val="dk1"/>
                </a:solidFill>
                <a:latin typeface="Arial"/>
                <a:ea typeface="Arial"/>
                <a:cs typeface="Arial"/>
                <a:sym typeface="Arial"/>
              </a:rPr>
              <a:t>If a signal changes instantaneously, its frequency is infinite.</a:t>
            </a:r>
            <a:endParaRPr/>
          </a:p>
        </p:txBody>
      </p:sp>
      <p:grpSp>
        <p:nvGrpSpPr>
          <p:cNvPr id="448" name="Google Shape;448;p20"/>
          <p:cNvGrpSpPr/>
          <p:nvPr/>
        </p:nvGrpSpPr>
        <p:grpSpPr>
          <a:xfrm>
            <a:off x="1981200" y="2057400"/>
            <a:ext cx="1143000" cy="566738"/>
            <a:chOff x="1200" y="1248"/>
            <a:chExt cx="720" cy="357"/>
          </a:xfrm>
        </p:grpSpPr>
        <p:pic>
          <p:nvPicPr>
            <p:cNvPr id="449" name="Google Shape;449;p20"/>
            <p:cNvPicPr preferRelativeResize="0"/>
            <p:nvPr/>
          </p:nvPicPr>
          <p:blipFill>
            <a:blip r:embed="rId3">
              <a:alphaModFix/>
            </a:blip>
            <a:stretch>
              <a:fillRect/>
            </a:stretch>
          </p:blipFill>
          <p:spPr>
            <a:xfrm>
              <a:off x="1200" y="1248"/>
              <a:ext cx="720" cy="357"/>
            </a:xfrm>
            <a:prstGeom prst="rect">
              <a:avLst/>
            </a:prstGeom>
            <a:noFill/>
            <a:ln>
              <a:noFill/>
            </a:ln>
          </p:spPr>
        </p:pic>
        <p:sp>
          <p:nvSpPr>
            <p:cNvPr id="450" name="Google Shape;450;p20"/>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18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70804895-CE0B-4640-B403-0605AC7B4D5E}"/>
              </a:ext>
            </a:extLst>
          </p:cNvPr>
          <p:cNvSpPr>
            <a:spLocks noGrp="1"/>
          </p:cNvSpPr>
          <p:nvPr>
            <p:ph type="title"/>
          </p:nvPr>
        </p:nvSpPr>
        <p:spPr>
          <a:xfrm>
            <a:off x="1484311" y="685800"/>
            <a:ext cx="10018713" cy="1364410"/>
          </a:xfrm>
        </p:spPr>
        <p:txBody>
          <a:bodyPr>
            <a:normAutofit/>
          </a:bodyPr>
          <a:lstStyle/>
          <a:p>
            <a:pPr algn="l"/>
            <a:r>
              <a:rPr lang="en-US" sz="2200">
                <a:solidFill>
                  <a:srgbClr val="0070C0"/>
                </a:solidFill>
                <a:ea typeface="+mj-lt"/>
                <a:cs typeface="+mj-lt"/>
              </a:rPr>
              <a:t>Fiber-Optic Cabling</a:t>
            </a:r>
            <a:br>
              <a:rPr lang="en-US">
                <a:ea typeface="+mj-lt"/>
                <a:cs typeface="+mj-lt"/>
              </a:rPr>
            </a:br>
            <a:r>
              <a:rPr lang="en-US" sz="2400">
                <a:ea typeface="+mj-lt"/>
                <a:cs typeface="+mj-lt"/>
              </a:rPr>
              <a:t>Properties of Fiber-Optic Cabling</a:t>
            </a:r>
            <a:endParaRPr lang="en-GB">
              <a:ea typeface="+mj-lt"/>
              <a:cs typeface="+mj-lt"/>
            </a:endParaRPr>
          </a:p>
          <a:p>
            <a:endParaRPr lang="en-GB"/>
          </a:p>
        </p:txBody>
      </p:sp>
      <p:sp>
        <p:nvSpPr>
          <p:cNvPr id="3" name="Content Placeholder 2">
            <a:extLst>
              <a:ext uri="{FF2B5EF4-FFF2-40B4-BE49-F238E27FC236}">
                <a16:creationId xmlns:a16="http://schemas.microsoft.com/office/drawing/2014/main" id="{7AC05979-7ECD-4176-9377-2426B074B727}"/>
              </a:ext>
            </a:extLst>
          </p:cNvPr>
          <p:cNvSpPr>
            <a:spLocks noGrp="1"/>
          </p:cNvSpPr>
          <p:nvPr>
            <p:ph idx="1"/>
          </p:nvPr>
        </p:nvSpPr>
        <p:spPr>
          <a:xfrm>
            <a:off x="1484310" y="1718094"/>
            <a:ext cx="10018713" cy="3124201"/>
          </a:xfrm>
        </p:spPr>
        <p:txBody>
          <a:bodyPr>
            <a:normAutofit fontScale="92500" lnSpcReduction="20000"/>
          </a:bodyPr>
          <a:lstStyle/>
          <a:p>
            <a:pPr marL="342900" indent="-342900" algn="just">
              <a:spcAft>
                <a:spcPct val="0"/>
              </a:spcAft>
              <a:buFont typeface="Arial,Sans-Serif"/>
            </a:pPr>
            <a:r>
              <a:rPr lang="en-US">
                <a:ea typeface="+mn-lt"/>
                <a:cs typeface="+mn-lt"/>
              </a:rPr>
              <a:t>Not as common as UTP because of the expense involved</a:t>
            </a:r>
            <a:endParaRPr lang="en-US"/>
          </a:p>
          <a:p>
            <a:pPr marL="342900" indent="-342900" algn="just">
              <a:spcAft>
                <a:spcPct val="0"/>
              </a:spcAft>
              <a:buClr>
                <a:srgbClr val="B96C11"/>
              </a:buClr>
              <a:buFont typeface="Arial,Sans-Serif"/>
            </a:pPr>
            <a:r>
              <a:rPr lang="en-US">
                <a:ea typeface="+mn-lt"/>
                <a:cs typeface="+mn-lt"/>
              </a:rPr>
              <a:t>Ideal for some networking scenarios</a:t>
            </a:r>
          </a:p>
          <a:p>
            <a:pPr marL="342900" indent="-342900" algn="just">
              <a:spcAft>
                <a:spcPct val="0"/>
              </a:spcAft>
              <a:buClr>
                <a:srgbClr val="B96C11"/>
              </a:buClr>
              <a:buFont typeface="Arial,Sans-Serif"/>
            </a:pPr>
            <a:r>
              <a:rPr lang="en-US">
                <a:ea typeface="+mn-lt"/>
                <a:cs typeface="+mn-lt"/>
              </a:rPr>
              <a:t>Transmits data over longer distances at higher bandwidth than any other networking media</a:t>
            </a:r>
          </a:p>
          <a:p>
            <a:pPr marL="342900" indent="-342900" algn="just">
              <a:spcAft>
                <a:spcPct val="0"/>
              </a:spcAft>
              <a:buClr>
                <a:srgbClr val="B96C11"/>
              </a:buClr>
              <a:buFont typeface="Arial,Sans-Serif"/>
            </a:pPr>
            <a:r>
              <a:rPr lang="en-US">
                <a:ea typeface="+mn-lt"/>
                <a:cs typeface="+mn-lt"/>
              </a:rPr>
              <a:t>Less susceptible to attenuation, and completely immune to EMI/RFI</a:t>
            </a:r>
          </a:p>
          <a:p>
            <a:pPr marL="342900" indent="-342900" algn="just">
              <a:spcAft>
                <a:spcPct val="0"/>
              </a:spcAft>
              <a:buClr>
                <a:srgbClr val="B96C11"/>
              </a:buClr>
              <a:buFont typeface="Arial,Sans-Serif"/>
            </a:pPr>
            <a:r>
              <a:rPr lang="en-US">
                <a:ea typeface="+mn-lt"/>
                <a:cs typeface="+mn-lt"/>
              </a:rPr>
              <a:t>Made of flexible, extremely thin strands of very pure glass</a:t>
            </a:r>
          </a:p>
          <a:p>
            <a:pPr marL="342900" indent="-342900" algn="just">
              <a:spcAft>
                <a:spcPct val="0"/>
              </a:spcAft>
              <a:buClr>
                <a:srgbClr val="B96C11"/>
              </a:buClr>
              <a:buFont typeface="Arial,Sans-Serif"/>
            </a:pPr>
            <a:r>
              <a:rPr lang="en-US">
                <a:ea typeface="+mn-lt"/>
                <a:cs typeface="+mn-lt"/>
              </a:rPr>
              <a:t>Uses a laser or LED to encode bits as pulses of light</a:t>
            </a:r>
          </a:p>
          <a:p>
            <a:pPr marL="342900" indent="-342900" algn="just">
              <a:spcAft>
                <a:spcPct val="0"/>
              </a:spcAft>
              <a:buClr>
                <a:srgbClr val="B96C11"/>
              </a:buClr>
              <a:buFont typeface="Arial,Sans-Serif"/>
            </a:pPr>
            <a:r>
              <a:rPr lang="en-US">
                <a:ea typeface="+mn-lt"/>
                <a:cs typeface="+mn-lt"/>
              </a:rPr>
              <a:t>The fiber-optic cable acts as a wave guide to transmit light between the two ends with minimal signal loss</a:t>
            </a:r>
          </a:p>
          <a:p>
            <a:pPr algn="just">
              <a:buClr>
                <a:srgbClr val="B96C11"/>
              </a:buClr>
            </a:pPr>
            <a:endParaRPr lang="en-GB"/>
          </a:p>
        </p:txBody>
      </p:sp>
    </p:spTree>
    <p:extLst>
      <p:ext uri="{BB962C8B-B14F-4D97-AF65-F5344CB8AC3E}">
        <p14:creationId xmlns:p14="http://schemas.microsoft.com/office/powerpoint/2010/main" val="2690811738"/>
      </p:ext>
    </p:extLst>
  </p:cSld>
  <p:clrMapOvr>
    <a:masterClrMapping/>
  </p:clrMapOvr>
  <p:transition/>
  <p:timing/>
</p:sld>
</file>

<file path=ppt/slides/slide18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E5FC0DA5-129B-49D2-966C-61FA9D10CF10}"/>
              </a:ext>
            </a:extLst>
          </p:cNvPr>
          <p:cNvSpPr>
            <a:spLocks noGrp="1"/>
          </p:cNvSpPr>
          <p:nvPr>
            <p:ph type="title"/>
          </p:nvPr>
        </p:nvSpPr>
        <p:spPr>
          <a:xfrm>
            <a:off x="1498688" y="628291"/>
            <a:ext cx="10018713" cy="976222"/>
          </a:xfrm>
        </p:spPr>
        <p:txBody>
          <a:bodyPr>
            <a:normAutofit/>
          </a:bodyPr>
          <a:lstStyle/>
          <a:p>
            <a:pPr algn="l"/>
            <a:r>
              <a:rPr lang="en-US" sz="2200">
                <a:solidFill>
                  <a:srgbClr val="0070C0"/>
                </a:solidFill>
                <a:ea typeface="+mj-lt"/>
                <a:cs typeface="+mj-lt"/>
              </a:rPr>
              <a:t>Fiber-Optic Cabling</a:t>
            </a:r>
            <a:br>
              <a:rPr lang="en-US">
                <a:solidFill>
                  <a:srgbClr val="0070C0"/>
                </a:solidFill>
                <a:ea typeface="+mj-lt"/>
                <a:cs typeface="+mj-lt"/>
              </a:rPr>
            </a:br>
            <a:r>
              <a:rPr lang="en-US" sz="2400" b="1">
                <a:ea typeface="+mj-lt"/>
                <a:cs typeface="+mj-lt"/>
              </a:rPr>
              <a:t>Types of Fiber Media</a:t>
            </a:r>
            <a:endParaRPr lang="en-GB" sz="2400" b="1">
              <a:ea typeface="+mj-lt"/>
              <a:cs typeface="+mj-lt"/>
            </a:endParaRPr>
          </a:p>
          <a:p>
            <a:endParaRPr lang="en-GB"/>
          </a:p>
        </p:txBody>
      </p:sp>
      <p:pic>
        <p:nvPicPr>
          <p:cNvPr id="4" name="Picture 4" descr="Diagram&#10;&#10;Description automatically generated">
            <a:extLst>
              <a:ext uri="{FF2B5EF4-FFF2-40B4-BE49-F238E27FC236}">
                <a16:creationId xmlns:a16="http://schemas.microsoft.com/office/drawing/2014/main" id="{D3DC18A7-4208-4649-BACF-BDCD6F87CED8}"/>
              </a:ext>
            </a:extLst>
          </p:cNvPr>
          <p:cNvPicPr>
            <a:picLocks noGrp="1" noChangeAspect="1"/>
          </p:cNvPicPr>
          <p:nvPr>
            <p:ph idx="1"/>
          </p:nvPr>
        </p:nvPicPr>
        <p:blipFill>
          <a:blip r:embed="rId2"/>
          <a:stretch>
            <a:fillRect/>
          </a:stretch>
        </p:blipFill>
        <p:spPr>
          <a:xfrm>
            <a:off x="1537343" y="1444025"/>
            <a:ext cx="9984535" cy="3715468"/>
          </a:xfrm>
        </p:spPr>
      </p:pic>
      <p:sp>
        <p:nvSpPr>
          <p:cNvPr id="5" name="TextBox 4">
            <a:extLst>
              <a:ext uri="{FF2B5EF4-FFF2-40B4-BE49-F238E27FC236}">
                <a16:creationId xmlns:a16="http://schemas.microsoft.com/office/drawing/2014/main" id="{87716080-2D1E-413B-A18A-6B575CAAF00D}"/>
              </a:ext>
            </a:extLst>
          </p:cNvPr>
          <p:cNvSpPr txBox="1"/>
          <p:nvPr/>
        </p:nvSpPr>
        <p:spPr>
          <a:xfrm>
            <a:off x="2309004" y="5515155"/>
            <a:ext cx="9356784"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a:r>
              <a:rPr lang="en-US">
                <a:latin typeface="Arial"/>
              </a:rPr>
              <a:t>Dispersion refers to the spreading out of a light pulse over time. Increased dispersion means increased loss of signal strength. MMF has greater dispersion than SMF, with  the maximum cable distance for MMF is 550 meters.</a:t>
            </a:r>
            <a:r>
              <a:rPr lang="en-GB">
                <a:latin typeface="Arial"/>
                <a:cs typeface="Arial"/>
              </a:rPr>
              <a:t>​</a:t>
            </a:r>
            <a:endParaRPr lang="en-GB"/>
          </a:p>
        </p:txBody>
      </p:sp>
    </p:spTree>
    <p:extLst>
      <p:ext uri="{BB962C8B-B14F-4D97-AF65-F5344CB8AC3E}">
        <p14:creationId xmlns:p14="http://schemas.microsoft.com/office/powerpoint/2010/main" val="433809742"/>
      </p:ext>
    </p:extLst>
  </p:cSld>
  <p:clrMapOvr>
    <a:masterClrMapping/>
  </p:clrMapOvr>
  <p:transition/>
  <p:timing/>
</p:sld>
</file>

<file path=ppt/slides/slide18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D83DA554-00A4-43CB-8392-092ADE645272}"/>
              </a:ext>
            </a:extLst>
          </p:cNvPr>
          <p:cNvSpPr>
            <a:spLocks noGrp="1"/>
          </p:cNvSpPr>
          <p:nvPr>
            <p:ph type="title"/>
          </p:nvPr>
        </p:nvSpPr>
        <p:spPr>
          <a:xfrm>
            <a:off x="1513066" y="369498"/>
            <a:ext cx="10018713" cy="1752599"/>
          </a:xfrm>
        </p:spPr>
        <p:txBody>
          <a:bodyPr/>
          <a:lstStyle/>
          <a:p>
            <a:pPr algn="l"/>
            <a:r>
              <a:rPr lang="en-US" sz="2200">
                <a:solidFill>
                  <a:srgbClr val="0070C0"/>
                </a:solidFill>
                <a:ea typeface="+mj-lt"/>
                <a:cs typeface="+mj-lt"/>
              </a:rPr>
              <a:t>Fiber-Optic Cabling</a:t>
            </a:r>
            <a:br>
              <a:rPr lang="en-US">
                <a:ea typeface="+mj-lt"/>
                <a:cs typeface="+mj-lt"/>
              </a:rPr>
            </a:br>
            <a:r>
              <a:rPr lang="en-US" sz="2400" b="1">
                <a:ea typeface="+mj-lt"/>
                <a:cs typeface="+mj-lt"/>
              </a:rPr>
              <a:t>Fiber-Optic Cabling Usage</a:t>
            </a:r>
            <a:endParaRPr lang="en-GB" b="1">
              <a:ea typeface="+mj-lt"/>
              <a:cs typeface="+mj-lt"/>
            </a:endParaRPr>
          </a:p>
          <a:p>
            <a:endParaRPr lang="en-GB"/>
          </a:p>
        </p:txBody>
      </p:sp>
      <p:sp>
        <p:nvSpPr>
          <p:cNvPr id="3" name="Content Placeholder 2">
            <a:extLst>
              <a:ext uri="{FF2B5EF4-FFF2-40B4-BE49-F238E27FC236}">
                <a16:creationId xmlns:a16="http://schemas.microsoft.com/office/drawing/2014/main" id="{317B5297-11CA-4A4F-9F25-A06069CC0413}"/>
              </a:ext>
            </a:extLst>
          </p:cNvPr>
          <p:cNvSpPr>
            <a:spLocks noGrp="1"/>
          </p:cNvSpPr>
          <p:nvPr>
            <p:ph idx="1"/>
          </p:nvPr>
        </p:nvSpPr>
        <p:spPr>
          <a:xfrm>
            <a:off x="1369291" y="1718094"/>
            <a:ext cx="10018713" cy="3900578"/>
          </a:xfrm>
        </p:spPr>
        <p:txBody>
          <a:bodyPr>
            <a:normAutofit/>
          </a:bodyPr>
          <a:lstStyle/>
          <a:p>
            <a:pPr>
              <a:spcAft>
                <a:spcPct val="0"/>
              </a:spcAft>
            </a:pPr>
            <a:r>
              <a:rPr lang="en-US" sz="2200">
                <a:ea typeface="+mn-lt"/>
                <a:cs typeface="+mn-lt"/>
              </a:rPr>
              <a:t>Fiber-optic cabling is now being used in four types of industry:</a:t>
            </a:r>
          </a:p>
          <a:p>
            <a:pPr marL="342900" indent="-342900">
              <a:spcAft>
                <a:spcPct val="0"/>
              </a:spcAft>
              <a:buClr>
                <a:srgbClr val="B96C11"/>
              </a:buClr>
              <a:buAutoNum type="arabicPeriod"/>
            </a:pPr>
            <a:r>
              <a:rPr lang="en-US" sz="2200" b="1">
                <a:ea typeface="+mn-lt"/>
                <a:cs typeface="+mn-lt"/>
              </a:rPr>
              <a:t>Enterprise Networks -</a:t>
            </a:r>
            <a:r>
              <a:rPr lang="en-US" sz="2200">
                <a:ea typeface="+mn-lt"/>
                <a:cs typeface="+mn-lt"/>
              </a:rPr>
              <a:t> Used for backbone cabling applications and interconnecting infrastructure devices</a:t>
            </a:r>
          </a:p>
          <a:p>
            <a:pPr marL="342900" indent="-342900">
              <a:spcAft>
                <a:spcPct val="0"/>
              </a:spcAft>
              <a:buClr>
                <a:srgbClr val="B96C11"/>
              </a:buClr>
              <a:buAutoNum type="arabicPeriod"/>
            </a:pPr>
            <a:r>
              <a:rPr lang="en-US" sz="2200" b="1">
                <a:ea typeface="+mn-lt"/>
                <a:cs typeface="+mn-lt"/>
              </a:rPr>
              <a:t>Fiber-to-the-Home (FTTH) -</a:t>
            </a:r>
            <a:r>
              <a:rPr lang="en-US" sz="2200">
                <a:ea typeface="+mn-lt"/>
                <a:cs typeface="+mn-lt"/>
              </a:rPr>
              <a:t> Used to provide always-on broadband services to homes and small businesses</a:t>
            </a:r>
          </a:p>
          <a:p>
            <a:pPr marL="342900" indent="-342900">
              <a:spcAft>
                <a:spcPct val="0"/>
              </a:spcAft>
              <a:buClr>
                <a:srgbClr val="B96C11"/>
              </a:buClr>
              <a:buAutoNum type="arabicPeriod"/>
            </a:pPr>
            <a:r>
              <a:rPr lang="en-US" sz="2200" b="1">
                <a:ea typeface="+mn-lt"/>
                <a:cs typeface="+mn-lt"/>
              </a:rPr>
              <a:t>Long-Haul Networks -</a:t>
            </a:r>
            <a:r>
              <a:rPr lang="en-US" sz="2200">
                <a:ea typeface="+mn-lt"/>
                <a:cs typeface="+mn-lt"/>
              </a:rPr>
              <a:t> Used by service providers to connect countries and cities</a:t>
            </a:r>
          </a:p>
          <a:p>
            <a:pPr marL="342900" indent="-342900">
              <a:spcAft>
                <a:spcPct val="0"/>
              </a:spcAft>
              <a:buClr>
                <a:srgbClr val="B96C11"/>
              </a:buClr>
              <a:buAutoNum type="arabicPeriod"/>
            </a:pPr>
            <a:r>
              <a:rPr lang="en-US" sz="2200" b="1">
                <a:ea typeface="+mn-lt"/>
                <a:cs typeface="+mn-lt"/>
              </a:rPr>
              <a:t>Submarine Cable Networks -</a:t>
            </a:r>
            <a:r>
              <a:rPr lang="en-US" sz="2200">
                <a:ea typeface="+mn-lt"/>
                <a:cs typeface="+mn-lt"/>
              </a:rPr>
              <a:t> Used to provide reliable high-speed, high-capacity solutions capable of surviving in harsh undersea environments at up to transoceanic distances. </a:t>
            </a:r>
          </a:p>
          <a:p>
            <a:pPr>
              <a:spcAft>
                <a:spcPct val="0"/>
              </a:spcAft>
              <a:buClr>
                <a:srgbClr val="B96C11"/>
              </a:buClr>
            </a:pPr>
            <a:endParaRPr lang="en-US" sz="2200">
              <a:ea typeface="+mn-lt"/>
              <a:cs typeface="+mn-lt"/>
            </a:endParaRPr>
          </a:p>
          <a:p>
            <a:pPr>
              <a:buClr>
                <a:srgbClr val="B96C11"/>
              </a:buClr>
            </a:pPr>
            <a:endParaRPr lang="en-GB"/>
          </a:p>
        </p:txBody>
      </p:sp>
    </p:spTree>
    <p:extLst>
      <p:ext uri="{BB962C8B-B14F-4D97-AF65-F5344CB8AC3E}">
        <p14:creationId xmlns:p14="http://schemas.microsoft.com/office/powerpoint/2010/main" val="1669962787"/>
      </p:ext>
    </p:extLst>
  </p:cSld>
  <p:clrMapOvr>
    <a:masterClrMapping/>
  </p:clrMapOvr>
  <p:transition/>
  <p:timing/>
</p:sld>
</file>

<file path=ppt/slides/slide18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C3C02D65-9CAA-48DA-AC0E-5D5C1ABEDDCF}"/>
              </a:ext>
            </a:extLst>
          </p:cNvPr>
          <p:cNvSpPr>
            <a:spLocks noGrp="1"/>
          </p:cNvSpPr>
          <p:nvPr>
            <p:ph type="title"/>
          </p:nvPr>
        </p:nvSpPr>
        <p:spPr>
          <a:xfrm>
            <a:off x="1584953" y="340743"/>
            <a:ext cx="10018713" cy="1206260"/>
          </a:xfrm>
        </p:spPr>
        <p:txBody>
          <a:bodyPr>
            <a:normAutofit/>
          </a:bodyPr>
          <a:lstStyle/>
          <a:p>
            <a:pPr algn="l"/>
            <a:r>
              <a:rPr lang="en-US" sz="2200">
                <a:solidFill>
                  <a:srgbClr val="0070C0"/>
                </a:solidFill>
                <a:ea typeface="+mj-lt"/>
                <a:cs typeface="+mj-lt"/>
              </a:rPr>
              <a:t>Fiber-Optic Cabling</a:t>
            </a:r>
            <a:br>
              <a:rPr lang="en-US">
                <a:ea typeface="+mj-lt"/>
                <a:cs typeface="+mj-lt"/>
              </a:rPr>
            </a:br>
            <a:r>
              <a:rPr lang="en-US" sz="2400">
                <a:ea typeface="+mj-lt"/>
                <a:cs typeface="+mj-lt"/>
              </a:rPr>
              <a:t>Fiber-Optic Connectors</a:t>
            </a:r>
            <a:endParaRPr lang="en-GB">
              <a:ea typeface="+mj-lt"/>
              <a:cs typeface="+mj-lt"/>
            </a:endParaRPr>
          </a:p>
          <a:p>
            <a:endParaRPr lang="en-GB"/>
          </a:p>
        </p:txBody>
      </p:sp>
      <p:pic>
        <p:nvPicPr>
          <p:cNvPr id="4" name="Picture 4" descr="A picture containing text, stationary, writing implement, pen&#10;&#10;Description automatically generated">
            <a:extLst>
              <a:ext uri="{FF2B5EF4-FFF2-40B4-BE49-F238E27FC236}">
                <a16:creationId xmlns:a16="http://schemas.microsoft.com/office/drawing/2014/main" id="{9CC9B5F6-112E-496B-9B9B-394C23E45D82}"/>
              </a:ext>
            </a:extLst>
          </p:cNvPr>
          <p:cNvPicPr>
            <a:picLocks noGrp="1" noChangeAspect="1"/>
          </p:cNvPicPr>
          <p:nvPr>
            <p:ph idx="1"/>
          </p:nvPr>
        </p:nvPicPr>
        <p:blipFill>
          <a:blip r:embed="rId2"/>
          <a:stretch>
            <a:fillRect/>
          </a:stretch>
        </p:blipFill>
        <p:spPr>
          <a:xfrm>
            <a:off x="1585236" y="1194490"/>
            <a:ext cx="10133162" cy="5335975"/>
          </a:xfrm>
        </p:spPr>
      </p:pic>
    </p:spTree>
    <p:extLst>
      <p:ext uri="{BB962C8B-B14F-4D97-AF65-F5344CB8AC3E}">
        <p14:creationId xmlns:p14="http://schemas.microsoft.com/office/powerpoint/2010/main" val="870937897"/>
      </p:ext>
    </p:extLst>
  </p:cSld>
  <p:clrMapOvr>
    <a:masterClrMapping/>
  </p:clrMapOvr>
  <p:transition/>
  <p:timing/>
</p:sld>
</file>

<file path=ppt/slides/slide18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4A13B62F-FEAE-459C-85A4-A465CBA455DD}"/>
              </a:ext>
            </a:extLst>
          </p:cNvPr>
          <p:cNvSpPr>
            <a:spLocks noGrp="1"/>
          </p:cNvSpPr>
          <p:nvPr>
            <p:ph type="title"/>
          </p:nvPr>
        </p:nvSpPr>
        <p:spPr>
          <a:xfrm>
            <a:off x="1556198" y="297611"/>
            <a:ext cx="4612827" cy="1263769"/>
          </a:xfrm>
        </p:spPr>
        <p:txBody>
          <a:bodyPr/>
          <a:lstStyle/>
          <a:p>
            <a:pPr algn="l"/>
            <a:r>
              <a:rPr lang="en-US" sz="2200">
                <a:solidFill>
                  <a:srgbClr val="0070C0"/>
                </a:solidFill>
                <a:ea typeface="+mj-lt"/>
                <a:cs typeface="+mj-lt"/>
              </a:rPr>
              <a:t>Fiber-Optic Cabling</a:t>
            </a:r>
            <a:br>
              <a:rPr lang="en-US">
                <a:ea typeface="+mj-lt"/>
                <a:cs typeface="+mj-lt"/>
              </a:rPr>
            </a:br>
            <a:r>
              <a:rPr lang="en-US" sz="2400" b="1">
                <a:ea typeface="+mj-lt"/>
                <a:cs typeface="+mj-lt"/>
              </a:rPr>
              <a:t>Fiber Patch Cords</a:t>
            </a:r>
            <a:endParaRPr lang="en-US" b="1"/>
          </a:p>
        </p:txBody>
      </p:sp>
      <p:pic>
        <p:nvPicPr>
          <p:cNvPr id="4" name="Picture 4" descr="A picture containing text, cable, connector&#10;&#10;Description automatically generated">
            <a:extLst>
              <a:ext uri="{FF2B5EF4-FFF2-40B4-BE49-F238E27FC236}">
                <a16:creationId xmlns:a16="http://schemas.microsoft.com/office/drawing/2014/main" id="{9870810C-D3BE-4B9D-8689-2CEF02F8F70D}"/>
              </a:ext>
            </a:extLst>
          </p:cNvPr>
          <p:cNvPicPr>
            <a:picLocks noGrp="1" noChangeAspect="1"/>
          </p:cNvPicPr>
          <p:nvPr>
            <p:ph idx="1"/>
          </p:nvPr>
        </p:nvPicPr>
        <p:blipFill>
          <a:blip r:embed="rId2"/>
          <a:stretch>
            <a:fillRect/>
          </a:stretch>
        </p:blipFill>
        <p:spPr>
          <a:xfrm>
            <a:off x="1641823" y="1501131"/>
            <a:ext cx="10043303" cy="3985403"/>
          </a:xfrm>
        </p:spPr>
      </p:pic>
      <p:sp>
        <p:nvSpPr>
          <p:cNvPr id="5" name="TextBox 4">
            <a:extLst>
              <a:ext uri="{FF2B5EF4-FFF2-40B4-BE49-F238E27FC236}">
                <a16:creationId xmlns:a16="http://schemas.microsoft.com/office/drawing/2014/main" id="{96F4422E-84B0-401E-833D-D8C9FBE74DBD}"/>
              </a:ext>
            </a:extLst>
          </p:cNvPr>
          <p:cNvSpPr txBox="1"/>
          <p:nvPr/>
        </p:nvSpPr>
        <p:spPr>
          <a:xfrm>
            <a:off x="1963947" y="5773947"/>
            <a:ext cx="1006127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atin typeface="Arial"/>
              </a:rPr>
              <a:t>A yellow jacket is for single-mode fiber cables and orange (or aqua) for multimode fiber cables.</a:t>
            </a:r>
            <a:r>
              <a:rPr lang="en-GB">
                <a:latin typeface="Arial"/>
                <a:cs typeface="Arial"/>
              </a:rPr>
              <a:t>​</a:t>
            </a:r>
            <a:endParaRPr lang="en-GB"/>
          </a:p>
        </p:txBody>
      </p:sp>
    </p:spTree>
    <p:extLst>
      <p:ext uri="{BB962C8B-B14F-4D97-AF65-F5344CB8AC3E}">
        <p14:creationId xmlns:p14="http://schemas.microsoft.com/office/powerpoint/2010/main" val="3257886773"/>
      </p:ext>
    </p:extLst>
  </p:cSld>
  <p:clrMapOvr>
    <a:masterClrMapping/>
  </p:clrMapOvr>
  <p:transition/>
  <p:timing/>
</p:sld>
</file>

<file path=ppt/slides/slide18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58F202A1-204D-453A-8271-E5AA8C38B3EE}"/>
              </a:ext>
            </a:extLst>
          </p:cNvPr>
          <p:cNvSpPr>
            <a:spLocks noGrp="1"/>
          </p:cNvSpPr>
          <p:nvPr>
            <p:ph type="title"/>
          </p:nvPr>
        </p:nvSpPr>
        <p:spPr>
          <a:xfrm>
            <a:off x="1556198" y="484517"/>
            <a:ext cx="10018713" cy="846825"/>
          </a:xfrm>
        </p:spPr>
        <p:txBody>
          <a:bodyPr>
            <a:normAutofit/>
          </a:bodyPr>
          <a:lstStyle/>
          <a:p>
            <a:pPr algn="l"/>
            <a:r>
              <a:rPr lang="en-US" sz="2200">
                <a:solidFill>
                  <a:srgbClr val="0070C0"/>
                </a:solidFill>
                <a:ea typeface="+mj-lt"/>
                <a:cs typeface="+mj-lt"/>
              </a:rPr>
              <a:t>Fiber-Optic Cabling</a:t>
            </a:r>
            <a:br>
              <a:rPr lang="en-US">
                <a:ea typeface="+mj-lt"/>
                <a:cs typeface="+mj-lt"/>
              </a:rPr>
            </a:br>
            <a:r>
              <a:rPr lang="en-US" sz="2400" b="1">
                <a:ea typeface="+mj-lt"/>
                <a:cs typeface="+mj-lt"/>
              </a:rPr>
              <a:t>Fiber versus Copper</a:t>
            </a:r>
            <a:endParaRPr lang="en-GB" sz="2400" b="1">
              <a:ea typeface="+mj-lt"/>
              <a:cs typeface="+mj-lt"/>
            </a:endParaRPr>
          </a:p>
          <a:p>
            <a:endParaRPr lang="en-GB"/>
          </a:p>
        </p:txBody>
      </p:sp>
      <p:sp>
        <p:nvSpPr>
          <p:cNvPr id="3" name="Content Placeholder 2">
            <a:extLst>
              <a:ext uri="{FF2B5EF4-FFF2-40B4-BE49-F238E27FC236}">
                <a16:creationId xmlns:a16="http://schemas.microsoft.com/office/drawing/2014/main" id="{D5B5C9EB-E337-403B-A55B-278CA80BF901}"/>
              </a:ext>
            </a:extLst>
          </p:cNvPr>
          <p:cNvSpPr>
            <a:spLocks noGrp="1"/>
          </p:cNvSpPr>
          <p:nvPr>
            <p:ph idx="1"/>
          </p:nvPr>
        </p:nvSpPr>
        <p:spPr>
          <a:xfrm>
            <a:off x="1498688" y="395377"/>
            <a:ext cx="10277505" cy="3124201"/>
          </a:xfrm>
        </p:spPr>
        <p:txBody>
          <a:bodyPr/>
          <a:lstStyle/>
          <a:p>
            <a:pPr marL="0" indent="0" algn="just">
              <a:spcBef>
                <a:spcPct val="0"/>
              </a:spcBef>
              <a:spcAft>
                <a:spcPct val="0"/>
              </a:spcAft>
              <a:buNone/>
            </a:pPr>
            <a:r>
              <a:rPr lang="en-US" sz="2200">
                <a:ea typeface="+mn-lt"/>
                <a:cs typeface="+mn-lt"/>
              </a:rPr>
              <a:t>Optical fiber is primarily used as backbone cabling for high-traffic, point-to-point connections between data distribution facilities and for the interconnection of buildings in multi-building campuses.</a:t>
            </a:r>
            <a:endParaRPr lang="en-US">
              <a:ea typeface="+mn-lt"/>
              <a:cs typeface="+mn-lt"/>
            </a:endParaRPr>
          </a:p>
          <a:p>
            <a:pPr algn="just">
              <a:buClr>
                <a:srgbClr val="B96C11"/>
              </a:buClr>
            </a:pPr>
            <a:endParaRPr lang="en-GB"/>
          </a:p>
        </p:txBody>
      </p:sp>
      <p:pic>
        <p:nvPicPr>
          <p:cNvPr id="4" name="Picture 4" descr="Table&#10;&#10;Description automatically generated">
            <a:extLst>
              <a:ext uri="{FF2B5EF4-FFF2-40B4-BE49-F238E27FC236}">
                <a16:creationId xmlns:a16="http://schemas.microsoft.com/office/drawing/2014/main" id="{63C48E22-93EA-4623-A11F-1A26572569FA}"/>
              </a:ext>
            </a:extLst>
          </p:cNvPr>
          <p:cNvPicPr>
            <a:picLocks noChangeAspect="1"/>
          </p:cNvPicPr>
          <p:nvPr/>
        </p:nvPicPr>
        <p:blipFill>
          <a:blip r:embed="rId2"/>
          <a:stretch>
            <a:fillRect/>
          </a:stretch>
        </p:blipFill>
        <p:spPr>
          <a:xfrm>
            <a:off x="1561381" y="2313636"/>
            <a:ext cx="10291312" cy="4257936"/>
          </a:xfrm>
          <a:prstGeom prst="rect">
            <a:avLst/>
          </a:prstGeom>
        </p:spPr>
      </p:pic>
    </p:spTree>
    <p:extLst>
      <p:ext uri="{BB962C8B-B14F-4D97-AF65-F5344CB8AC3E}">
        <p14:creationId xmlns:p14="http://schemas.microsoft.com/office/powerpoint/2010/main" val="1269674717"/>
      </p:ext>
    </p:extLst>
  </p:cSld>
  <p:clrMapOvr>
    <a:masterClrMapping/>
  </p:clrMapOvr>
  <p:transition/>
  <p:timing/>
</p:sld>
</file>

<file path=ppt/slides/slide18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6FFCF656-86D2-4797-8DC3-171F563DD3BD}"/>
              </a:ext>
            </a:extLst>
          </p:cNvPr>
          <p:cNvSpPr>
            <a:spLocks noGrp="1"/>
          </p:cNvSpPr>
          <p:nvPr>
            <p:ph type="title"/>
          </p:nvPr>
        </p:nvSpPr>
        <p:spPr>
          <a:xfrm>
            <a:off x="1484311" y="240102"/>
            <a:ext cx="10018713" cy="1752599"/>
          </a:xfrm>
        </p:spPr>
        <p:txBody>
          <a:bodyPr/>
          <a:lstStyle/>
          <a:p>
            <a:pPr algn="l"/>
            <a:r>
              <a:rPr lang="en-US" sz="2200">
                <a:solidFill>
                  <a:srgbClr val="0070C0"/>
                </a:solidFill>
                <a:ea typeface="+mj-lt"/>
                <a:cs typeface="+mj-lt"/>
              </a:rPr>
              <a:t>Wireless Media</a:t>
            </a:r>
            <a:br>
              <a:rPr lang="en-US" sz="2200">
                <a:ea typeface="+mj-lt"/>
                <a:cs typeface="+mj-lt"/>
              </a:rPr>
            </a:br>
            <a:r>
              <a:rPr lang="en-US" sz="2400" b="1">
                <a:ea typeface="+mj-lt"/>
                <a:cs typeface="+mj-lt"/>
              </a:rPr>
              <a:t>Properties of Wireless Media</a:t>
            </a:r>
            <a:endParaRPr lang="en-GB" sz="2400" b="1">
              <a:ea typeface="+mj-lt"/>
              <a:cs typeface="+mj-lt"/>
            </a:endParaRPr>
          </a:p>
          <a:p>
            <a:endParaRPr lang="en-GB"/>
          </a:p>
        </p:txBody>
      </p:sp>
      <p:sp>
        <p:nvSpPr>
          <p:cNvPr id="3" name="Content Placeholder 2">
            <a:extLst>
              <a:ext uri="{FF2B5EF4-FFF2-40B4-BE49-F238E27FC236}">
                <a16:creationId xmlns:a16="http://schemas.microsoft.com/office/drawing/2014/main" id="{9D039A69-B73C-4409-AE57-36FB32A50FDE}"/>
              </a:ext>
            </a:extLst>
          </p:cNvPr>
          <p:cNvSpPr>
            <a:spLocks noGrp="1"/>
          </p:cNvSpPr>
          <p:nvPr>
            <p:ph idx="1"/>
          </p:nvPr>
        </p:nvSpPr>
        <p:spPr>
          <a:xfrm>
            <a:off x="1484310" y="1502433"/>
            <a:ext cx="10335014" cy="4619446"/>
          </a:xfrm>
        </p:spPr>
        <p:txBody>
          <a:bodyPr>
            <a:normAutofit fontScale="92500" lnSpcReduction="10000"/>
          </a:bodyPr>
          <a:lstStyle/>
          <a:p>
            <a:pPr marL="0" indent="0">
              <a:spcAft>
                <a:spcPct val="0"/>
              </a:spcAft>
              <a:buNone/>
            </a:pPr>
            <a:r>
              <a:rPr lang="en-US">
                <a:ea typeface="+mn-lt"/>
                <a:cs typeface="+mn-lt"/>
              </a:rPr>
              <a:t>It carries electromagnetic signals representing binary digits using radio or microwave frequencies. This provides the greatest mobility option. Wireless connection numbers continue to increase.</a:t>
            </a:r>
            <a:endParaRPr lang="en-US"/>
          </a:p>
          <a:p>
            <a:pPr>
              <a:spcAft>
                <a:spcPct val="0"/>
              </a:spcAft>
              <a:buClr>
                <a:srgbClr val="B96C11"/>
              </a:buClr>
            </a:pPr>
            <a:endParaRPr lang="en-US">
              <a:ea typeface="+mn-lt"/>
              <a:cs typeface="+mn-lt"/>
            </a:endParaRPr>
          </a:p>
          <a:p>
            <a:pPr marL="0" indent="0">
              <a:spcAft>
                <a:spcPct val="0"/>
              </a:spcAft>
              <a:buClr>
                <a:srgbClr val="B96C11"/>
              </a:buClr>
              <a:buNone/>
            </a:pPr>
            <a:r>
              <a:rPr lang="en-US">
                <a:ea typeface="+mn-lt"/>
                <a:cs typeface="+mn-lt"/>
              </a:rPr>
              <a:t>Some of the limitations of wireless:</a:t>
            </a:r>
          </a:p>
          <a:p>
            <a:pPr marL="358775" lvl="1">
              <a:lnSpc>
                <a:spcPct val="95000"/>
              </a:lnSpc>
              <a:spcBef>
                <a:spcPts val="600"/>
              </a:spcBef>
              <a:spcAft>
                <a:spcPct val="0"/>
              </a:spcAft>
              <a:buClr>
                <a:srgbClr val="B96C11"/>
              </a:buClr>
              <a:buFont typeface="Arial,Sans-Serif"/>
            </a:pPr>
            <a:r>
              <a:rPr lang="en-US" b="1">
                <a:ea typeface="+mn-lt"/>
                <a:cs typeface="+mn-lt"/>
              </a:rPr>
              <a:t>Coverage area</a:t>
            </a:r>
            <a:r>
              <a:rPr lang="en-US">
                <a:ea typeface="+mn-lt"/>
                <a:cs typeface="+mn-lt"/>
              </a:rPr>
              <a:t> - Effective coverage can be significantly impacted by the physical characteristics of the deployment location.</a:t>
            </a:r>
          </a:p>
          <a:p>
            <a:pPr marL="358775" lvl="1">
              <a:lnSpc>
                <a:spcPct val="95000"/>
              </a:lnSpc>
              <a:spcBef>
                <a:spcPts val="600"/>
              </a:spcBef>
              <a:spcAft>
                <a:spcPct val="0"/>
              </a:spcAft>
              <a:buClr>
                <a:srgbClr val="B96C11"/>
              </a:buClr>
              <a:buFont typeface="Arial,Sans-Serif"/>
            </a:pPr>
            <a:r>
              <a:rPr lang="en-US" b="1">
                <a:ea typeface="+mn-lt"/>
                <a:cs typeface="+mn-lt"/>
              </a:rPr>
              <a:t>Interference</a:t>
            </a:r>
            <a:r>
              <a:rPr lang="en-US">
                <a:ea typeface="+mn-lt"/>
                <a:cs typeface="+mn-lt"/>
              </a:rPr>
              <a:t> - Wireless is susceptible to interference and can be disrupted by many common devices.</a:t>
            </a:r>
          </a:p>
          <a:p>
            <a:pPr marL="358775" lvl="1">
              <a:lnSpc>
                <a:spcPct val="95000"/>
              </a:lnSpc>
              <a:spcBef>
                <a:spcPts val="600"/>
              </a:spcBef>
              <a:spcAft>
                <a:spcPct val="0"/>
              </a:spcAft>
              <a:buClr>
                <a:srgbClr val="B96C11"/>
              </a:buClr>
              <a:buFont typeface="Arial,Sans-Serif"/>
            </a:pPr>
            <a:r>
              <a:rPr lang="en-US" b="1">
                <a:ea typeface="+mn-lt"/>
                <a:cs typeface="+mn-lt"/>
              </a:rPr>
              <a:t>Security</a:t>
            </a:r>
            <a:r>
              <a:rPr lang="en-US">
                <a:ea typeface="+mn-lt"/>
                <a:cs typeface="+mn-lt"/>
              </a:rPr>
              <a:t> - Wireless communication coverage requires no access to a physical strand of media, so anyone can gain access to the transmission.</a:t>
            </a:r>
          </a:p>
          <a:p>
            <a:pPr marL="358775" lvl="1">
              <a:lnSpc>
                <a:spcPct val="95000"/>
              </a:lnSpc>
              <a:spcBef>
                <a:spcPts val="600"/>
              </a:spcBef>
              <a:spcAft>
                <a:spcPct val="0"/>
              </a:spcAft>
              <a:buClr>
                <a:srgbClr val="B96C11"/>
              </a:buClr>
              <a:buFont typeface="Arial,Sans-Serif"/>
            </a:pPr>
            <a:r>
              <a:rPr lang="en-US" b="1">
                <a:ea typeface="+mn-lt"/>
                <a:cs typeface="+mn-lt"/>
              </a:rPr>
              <a:t>Shared medium</a:t>
            </a:r>
            <a:r>
              <a:rPr lang="en-US">
                <a:ea typeface="+mn-lt"/>
                <a:cs typeface="+mn-lt"/>
              </a:rPr>
              <a:t> - WLANs operate in half-duplex, which means only one device can send or receive at a time. Many users accessing the WLAN simultaneously results in reduced bandwidth for each user.</a:t>
            </a:r>
          </a:p>
          <a:p>
            <a:pPr>
              <a:buClr>
                <a:srgbClr val="B96C11"/>
              </a:buClr>
            </a:pPr>
            <a:endParaRPr lang="en-GB"/>
          </a:p>
        </p:txBody>
      </p:sp>
    </p:spTree>
    <p:extLst>
      <p:ext uri="{BB962C8B-B14F-4D97-AF65-F5344CB8AC3E}">
        <p14:creationId xmlns:p14="http://schemas.microsoft.com/office/powerpoint/2010/main" val="3281641697"/>
      </p:ext>
    </p:extLst>
  </p:cSld>
  <p:clrMapOvr>
    <a:masterClrMapping/>
  </p:clrMapOvr>
  <p:transition/>
  <p:timing/>
</p:sld>
</file>

<file path=ppt/slides/slide18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B1D8FB29-6177-4DB7-8379-4E578F87CA47}"/>
              </a:ext>
            </a:extLst>
          </p:cNvPr>
          <p:cNvSpPr>
            <a:spLocks noGrp="1"/>
          </p:cNvSpPr>
          <p:nvPr>
            <p:ph type="title"/>
          </p:nvPr>
        </p:nvSpPr>
        <p:spPr>
          <a:xfrm>
            <a:off x="1584953" y="96328"/>
            <a:ext cx="10018713" cy="1752599"/>
          </a:xfrm>
        </p:spPr>
        <p:txBody>
          <a:bodyPr/>
          <a:lstStyle/>
          <a:p>
            <a:pPr algn="l"/>
            <a:r>
              <a:rPr lang="en-US" sz="2200">
                <a:solidFill>
                  <a:srgbClr val="0070C0"/>
                </a:solidFill>
                <a:ea typeface="+mj-lt"/>
                <a:cs typeface="+mj-lt"/>
              </a:rPr>
              <a:t>Wireless Media</a:t>
            </a:r>
            <a:br>
              <a:rPr lang="en-US">
                <a:ea typeface="+mj-lt"/>
                <a:cs typeface="+mj-lt"/>
              </a:rPr>
            </a:br>
            <a:r>
              <a:rPr lang="en-US" sz="2400" b="1">
                <a:ea typeface="+mj-lt"/>
                <a:cs typeface="+mj-lt"/>
              </a:rPr>
              <a:t>Types of Wireless Media</a:t>
            </a:r>
            <a:endParaRPr lang="en-GB" sz="2400" b="1">
              <a:ea typeface="+mj-lt"/>
              <a:cs typeface="+mj-lt"/>
            </a:endParaRPr>
          </a:p>
          <a:p>
            <a:endParaRPr lang="en-GB"/>
          </a:p>
        </p:txBody>
      </p:sp>
      <p:sp>
        <p:nvSpPr>
          <p:cNvPr id="3" name="Content Placeholder 2">
            <a:extLst>
              <a:ext uri="{FF2B5EF4-FFF2-40B4-BE49-F238E27FC236}">
                <a16:creationId xmlns:a16="http://schemas.microsoft.com/office/drawing/2014/main" id="{CC7F1A29-F53D-400D-A0B8-005FBBA0DD91}"/>
              </a:ext>
            </a:extLst>
          </p:cNvPr>
          <p:cNvSpPr>
            <a:spLocks noGrp="1"/>
          </p:cNvSpPr>
          <p:nvPr>
            <p:ph idx="1"/>
          </p:nvPr>
        </p:nvSpPr>
        <p:spPr>
          <a:xfrm>
            <a:off x="1527442" y="1286773"/>
            <a:ext cx="10450033" cy="5295182"/>
          </a:xfrm>
        </p:spPr>
        <p:txBody>
          <a:bodyPr>
            <a:normAutofit fontScale="92500" lnSpcReduction="10000"/>
          </a:bodyPr>
          <a:lstStyle/>
          <a:p>
            <a:pPr marL="0" indent="0" algn="just">
              <a:spcBef>
                <a:spcPct val="0"/>
              </a:spcBef>
              <a:spcAft>
                <a:spcPct val="0"/>
              </a:spcAft>
              <a:buNone/>
            </a:pPr>
            <a:r>
              <a:rPr lang="en-US">
                <a:ea typeface="+mn-lt"/>
                <a:cs typeface="+mn-lt"/>
              </a:rPr>
              <a:t>The IEEE and telecommunications industry standards for wireless data communications</a:t>
            </a:r>
            <a:endParaRPr lang="en-US"/>
          </a:p>
          <a:p>
            <a:pPr marL="0" indent="0" algn="just">
              <a:spcBef>
                <a:spcPct val="0"/>
              </a:spcBef>
              <a:spcAft>
                <a:spcPct val="0"/>
              </a:spcAft>
              <a:buClr>
                <a:srgbClr val="B96C11"/>
              </a:buClr>
              <a:buNone/>
            </a:pPr>
            <a:r>
              <a:rPr lang="en-US">
                <a:ea typeface="+mn-lt"/>
                <a:cs typeface="+mn-lt"/>
              </a:rPr>
              <a:t>cover both the data link and physical layers. In each of these standards, physical layer</a:t>
            </a:r>
          </a:p>
          <a:p>
            <a:pPr marL="0" indent="0" algn="just">
              <a:spcBef>
                <a:spcPct val="0"/>
              </a:spcBef>
              <a:spcAft>
                <a:spcPct val="0"/>
              </a:spcAft>
              <a:buClr>
                <a:srgbClr val="B96C11"/>
              </a:buClr>
              <a:buNone/>
            </a:pPr>
            <a:r>
              <a:rPr lang="en-US">
                <a:ea typeface="+mn-lt"/>
                <a:cs typeface="+mn-lt"/>
              </a:rPr>
              <a:t>specifications dictate:</a:t>
            </a:r>
          </a:p>
          <a:p>
            <a:pPr>
              <a:spcAft>
                <a:spcPct val="0"/>
              </a:spcAft>
              <a:buClr>
                <a:srgbClr val="B96C11"/>
              </a:buClr>
              <a:buFont typeface="Arial,Sans-Serif"/>
            </a:pPr>
            <a:r>
              <a:rPr lang="en-US">
                <a:ea typeface="+mn-lt"/>
                <a:cs typeface="+mn-lt"/>
              </a:rPr>
              <a:t>Data to radio signal encoding methods</a:t>
            </a:r>
          </a:p>
          <a:p>
            <a:pPr>
              <a:spcAft>
                <a:spcPct val="0"/>
              </a:spcAft>
              <a:buClr>
                <a:srgbClr val="B96C11"/>
              </a:buClr>
              <a:buFont typeface="Arial,Sans-Serif"/>
            </a:pPr>
            <a:r>
              <a:rPr lang="en-US">
                <a:ea typeface="+mn-lt"/>
                <a:cs typeface="+mn-lt"/>
              </a:rPr>
              <a:t>Frequency and power of transmission</a:t>
            </a:r>
          </a:p>
          <a:p>
            <a:pPr>
              <a:spcAft>
                <a:spcPct val="0"/>
              </a:spcAft>
              <a:buClr>
                <a:srgbClr val="B96C11"/>
              </a:buClr>
              <a:buFont typeface="Arial,Sans-Serif"/>
            </a:pPr>
            <a:r>
              <a:rPr lang="en-US">
                <a:ea typeface="+mn-lt"/>
                <a:cs typeface="+mn-lt"/>
              </a:rPr>
              <a:t>Signal reception and decoding requirements</a:t>
            </a:r>
          </a:p>
          <a:p>
            <a:pPr>
              <a:spcAft>
                <a:spcPct val="0"/>
              </a:spcAft>
              <a:buClr>
                <a:srgbClr val="B96C11"/>
              </a:buClr>
              <a:buFont typeface="Arial,Sans-Serif"/>
            </a:pPr>
            <a:r>
              <a:rPr lang="en-US">
                <a:ea typeface="+mn-lt"/>
                <a:cs typeface="+mn-lt"/>
              </a:rPr>
              <a:t>Antenna design and construction</a:t>
            </a:r>
          </a:p>
          <a:p>
            <a:pPr marL="0" indent="0">
              <a:spcAft>
                <a:spcPct val="0"/>
              </a:spcAft>
              <a:buClr>
                <a:srgbClr val="B96C11"/>
              </a:buClr>
              <a:buNone/>
            </a:pPr>
            <a:r>
              <a:rPr lang="en-US">
                <a:ea typeface="+mn-lt"/>
                <a:cs typeface="+mn-lt"/>
              </a:rPr>
              <a:t>Wireless Standards:</a:t>
            </a:r>
          </a:p>
          <a:p>
            <a:pPr>
              <a:spcAft>
                <a:spcPct val="0"/>
              </a:spcAft>
              <a:buClr>
                <a:srgbClr val="B96C11"/>
              </a:buClr>
              <a:buFont typeface="Arial,Sans-Serif"/>
            </a:pPr>
            <a:r>
              <a:rPr lang="en-US" b="1">
                <a:ea typeface="+mn-lt"/>
                <a:cs typeface="+mn-lt"/>
              </a:rPr>
              <a:t>Wi-Fi (IEEE 802.11) </a:t>
            </a:r>
            <a:r>
              <a:rPr lang="en-US">
                <a:ea typeface="+mn-lt"/>
                <a:cs typeface="+mn-lt"/>
              </a:rPr>
              <a:t>- Wireless LAN (WLAN) technology</a:t>
            </a:r>
          </a:p>
          <a:p>
            <a:pPr>
              <a:spcAft>
                <a:spcPct val="0"/>
              </a:spcAft>
              <a:buClr>
                <a:srgbClr val="B96C11"/>
              </a:buClr>
              <a:buFont typeface="Arial,Sans-Serif"/>
            </a:pPr>
            <a:r>
              <a:rPr lang="en-US" b="1">
                <a:ea typeface="+mn-lt"/>
                <a:cs typeface="+mn-lt"/>
              </a:rPr>
              <a:t>Bluetooth (IEEE 802.15) </a:t>
            </a:r>
            <a:r>
              <a:rPr lang="en-US">
                <a:ea typeface="+mn-lt"/>
                <a:cs typeface="+mn-lt"/>
              </a:rPr>
              <a:t>- Wireless Personal Area network (WPAN) standard</a:t>
            </a:r>
          </a:p>
          <a:p>
            <a:pPr>
              <a:spcAft>
                <a:spcPct val="0"/>
              </a:spcAft>
              <a:buClr>
                <a:srgbClr val="B96C11"/>
              </a:buClr>
              <a:buFont typeface="Arial,Sans-Serif"/>
            </a:pPr>
            <a:r>
              <a:rPr lang="en-US" b="1">
                <a:ea typeface="+mn-lt"/>
                <a:cs typeface="+mn-lt"/>
              </a:rPr>
              <a:t>WiMAX (IEEE 802.16) </a:t>
            </a:r>
            <a:r>
              <a:rPr lang="en-US">
                <a:ea typeface="+mn-lt"/>
                <a:cs typeface="+mn-lt"/>
              </a:rPr>
              <a:t>- Uses a point-to-multipoint topology to provide broadband wireless access</a:t>
            </a:r>
          </a:p>
          <a:p>
            <a:pPr>
              <a:spcAft>
                <a:spcPct val="0"/>
              </a:spcAft>
              <a:buClr>
                <a:srgbClr val="B96C11"/>
              </a:buClr>
              <a:buFont typeface="Arial,Sans-Serif"/>
            </a:pPr>
            <a:r>
              <a:rPr lang="en-US" b="1">
                <a:ea typeface="+mn-lt"/>
                <a:cs typeface="+mn-lt"/>
              </a:rPr>
              <a:t>Zigbee (IEEE 802.15.4) </a:t>
            </a:r>
            <a:r>
              <a:rPr lang="en-US">
                <a:ea typeface="+mn-lt"/>
                <a:cs typeface="+mn-lt"/>
              </a:rPr>
              <a:t>- Low data-rate, low power-consumption communications, primarily for Internet of Things (IoT) applications</a:t>
            </a:r>
          </a:p>
          <a:p>
            <a:pPr>
              <a:buClr>
                <a:srgbClr val="B96C11"/>
              </a:buClr>
            </a:pPr>
            <a:endParaRPr lang="en-GB"/>
          </a:p>
        </p:txBody>
      </p:sp>
    </p:spTree>
    <p:extLst>
      <p:ext uri="{BB962C8B-B14F-4D97-AF65-F5344CB8AC3E}">
        <p14:creationId xmlns:p14="http://schemas.microsoft.com/office/powerpoint/2010/main" val="740013495"/>
      </p:ext>
    </p:extLst>
  </p:cSld>
  <p:clrMapOvr>
    <a:masterClrMapping/>
  </p:clrMapOvr>
  <p:transition/>
  <p:timing/>
</p:sld>
</file>

<file path=ppt/slides/slide18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MasterSp="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5704F40D-C0BD-425A-B3BE-39B9DA724FDD}"/>
              </a:ext>
            </a:extLst>
          </p:cNvPr>
          <p:cNvSpPr>
            <a:spLocks noGrp="1"/>
          </p:cNvSpPr>
          <p:nvPr>
            <p:ph type="title"/>
          </p:nvPr>
        </p:nvSpPr>
        <p:spPr>
          <a:xfrm>
            <a:off x="1541820" y="427008"/>
            <a:ext cx="10018713" cy="1752599"/>
          </a:xfrm>
        </p:spPr>
        <p:txBody>
          <a:bodyPr/>
          <a:lstStyle/>
          <a:p>
            <a:pPr algn="l"/>
            <a:r>
              <a:rPr lang="en-US" sz="2200">
                <a:solidFill>
                  <a:srgbClr val="0070C0"/>
                </a:solidFill>
                <a:ea typeface="+mj-lt"/>
                <a:cs typeface="+mj-lt"/>
              </a:rPr>
              <a:t>Wireless Media</a:t>
            </a:r>
            <a:br>
              <a:rPr lang="en-US" sz="2200">
                <a:solidFill>
                  <a:srgbClr val="0070C0"/>
                </a:solidFill>
                <a:ea typeface="+mj-lt"/>
                <a:cs typeface="+mj-lt"/>
              </a:rPr>
            </a:br>
            <a:r>
              <a:rPr lang="en-US" sz="2400" b="1">
                <a:ea typeface="+mj-lt"/>
                <a:cs typeface="+mj-lt"/>
              </a:rPr>
              <a:t>Wireless LAN</a:t>
            </a:r>
            <a:endParaRPr lang="en-GB" sz="2400" b="1">
              <a:ea typeface="+mj-lt"/>
              <a:cs typeface="+mj-lt"/>
            </a:endParaRPr>
          </a:p>
          <a:p>
            <a:endParaRPr lang="en-GB"/>
          </a:p>
        </p:txBody>
      </p:sp>
      <p:sp>
        <p:nvSpPr>
          <p:cNvPr id="3" name="Content Placeholder 2">
            <a:extLst>
              <a:ext uri="{FF2B5EF4-FFF2-40B4-BE49-F238E27FC236}">
                <a16:creationId xmlns:a16="http://schemas.microsoft.com/office/drawing/2014/main" id="{6682C017-AFCB-4951-B659-D663872B6948}"/>
              </a:ext>
            </a:extLst>
          </p:cNvPr>
          <p:cNvSpPr>
            <a:spLocks noGrp="1"/>
          </p:cNvSpPr>
          <p:nvPr>
            <p:ph idx="1"/>
          </p:nvPr>
        </p:nvSpPr>
        <p:spPr>
          <a:xfrm>
            <a:off x="1426801" y="1459302"/>
            <a:ext cx="10018713" cy="4964502"/>
          </a:xfrm>
        </p:spPr>
        <p:txBody>
          <a:bodyPr>
            <a:normAutofit/>
          </a:bodyPr>
          <a:lstStyle/>
          <a:p>
            <a:pPr marL="0" indent="0" algn="just">
              <a:spcAft>
                <a:spcPct val="0"/>
              </a:spcAft>
              <a:buNone/>
            </a:pPr>
            <a:r>
              <a:rPr lang="en-US" sz="2200">
                <a:ea typeface="+mn-lt"/>
                <a:cs typeface="+mn-lt"/>
              </a:rPr>
              <a:t>In general, a Wireless LAN (WLAN) requires the following devices:</a:t>
            </a:r>
            <a:endParaRPr lang="en-US"/>
          </a:p>
          <a:p>
            <a:pPr marL="342900" indent="-342900" algn="just">
              <a:spcAft>
                <a:spcPct val="0"/>
              </a:spcAft>
              <a:buClr>
                <a:srgbClr val="B96C11"/>
              </a:buClr>
              <a:buFont typeface="Arial,Sans-Serif"/>
            </a:pPr>
            <a:r>
              <a:rPr lang="en-US" sz="2200" b="1">
                <a:ea typeface="+mn-lt"/>
                <a:cs typeface="+mn-lt"/>
              </a:rPr>
              <a:t>Wireless Access Point (AP) </a:t>
            </a:r>
            <a:r>
              <a:rPr lang="en-US" sz="2200">
                <a:ea typeface="+mn-lt"/>
                <a:cs typeface="+mn-lt"/>
              </a:rPr>
              <a:t>- Concentrate wireless signals from users and connect to the existing copper-based network infrastructure</a:t>
            </a:r>
          </a:p>
          <a:p>
            <a:pPr marL="342900" indent="-342900" algn="just">
              <a:spcAft>
                <a:spcPct val="0"/>
              </a:spcAft>
              <a:buClr>
                <a:srgbClr val="B96C11"/>
              </a:buClr>
              <a:buFont typeface="Arial,Sans-Serif"/>
            </a:pPr>
            <a:r>
              <a:rPr lang="en-US" sz="2200" b="1">
                <a:ea typeface="+mn-lt"/>
                <a:cs typeface="+mn-lt"/>
              </a:rPr>
              <a:t>Wireless NIC Adapters </a:t>
            </a:r>
            <a:r>
              <a:rPr lang="en-US" sz="2200">
                <a:ea typeface="+mn-lt"/>
                <a:cs typeface="+mn-lt"/>
              </a:rPr>
              <a:t>- Provide wireless communications capability to network hosts</a:t>
            </a:r>
          </a:p>
          <a:p>
            <a:pPr algn="just">
              <a:spcAft>
                <a:spcPct val="0"/>
              </a:spcAft>
              <a:buClr>
                <a:srgbClr val="B96C11"/>
              </a:buClr>
            </a:pPr>
            <a:endParaRPr lang="en-US" sz="2200">
              <a:ea typeface="+mn-lt"/>
              <a:cs typeface="+mn-lt"/>
            </a:endParaRPr>
          </a:p>
          <a:p>
            <a:pPr marL="0" indent="0" algn="just">
              <a:spcAft>
                <a:spcPct val="0"/>
              </a:spcAft>
              <a:buClr>
                <a:srgbClr val="B96C11"/>
              </a:buClr>
              <a:buNone/>
            </a:pPr>
            <a:r>
              <a:rPr lang="en-US" sz="2200">
                <a:ea typeface="+mn-lt"/>
                <a:cs typeface="+mn-lt"/>
              </a:rPr>
              <a:t>There are a number of WLAN standards. When purchasing WLAN equipment, ensure compatibility, and interoperability.</a:t>
            </a:r>
          </a:p>
          <a:p>
            <a:pPr algn="just">
              <a:spcAft>
                <a:spcPct val="0"/>
              </a:spcAft>
              <a:buClr>
                <a:srgbClr val="B96C11"/>
              </a:buClr>
            </a:pPr>
            <a:endParaRPr lang="en-US" sz="2200">
              <a:ea typeface="+mn-lt"/>
              <a:cs typeface="+mn-lt"/>
            </a:endParaRPr>
          </a:p>
          <a:p>
            <a:pPr marL="0" indent="0" algn="just">
              <a:spcAft>
                <a:spcPct val="0"/>
              </a:spcAft>
              <a:buClr>
                <a:srgbClr val="B96C11"/>
              </a:buClr>
              <a:buNone/>
            </a:pPr>
            <a:r>
              <a:rPr lang="en-US" sz="2200">
                <a:ea typeface="+mn-lt"/>
                <a:cs typeface="+mn-lt"/>
              </a:rPr>
              <a:t>Network Administrators must develop and apply stringent security policies and processes to protect WLANs from unauthorized access and damage.</a:t>
            </a:r>
          </a:p>
          <a:p>
            <a:pPr algn="just">
              <a:buClr>
                <a:srgbClr val="B96C11"/>
              </a:buClr>
            </a:pPr>
            <a:endParaRPr lang="en-GB" sz="2200"/>
          </a:p>
        </p:txBody>
      </p:sp>
    </p:spTree>
    <p:extLst>
      <p:ext uri="{BB962C8B-B14F-4D97-AF65-F5344CB8AC3E}">
        <p14:creationId xmlns:p14="http://schemas.microsoft.com/office/powerpoint/2010/main" val="2147149249"/>
      </p:ext>
    </p:extLst>
  </p:cSld>
  <p:clrMapOvr>
    <a:masterClrMapping/>
  </p:clrMapOvr>
  <p:transition/>
  <p:timing/>
</p:sld>
</file>

<file path=ppt/slides/slide18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35"/>
        <p:cNvGrpSpPr/>
        <p:nvPr/>
      </p:nvGrpSpPr>
      <p:grpSpPr>
        <a:xfrm>
          <a:off x="0" y="0"/>
          <a:ext cx="0" cy="0"/>
        </a:xfrm>
      </p:grpSpPr>
      <p:sp>
        <p:nvSpPr>
          <p:cNvPr id="436" name="Google Shape;436;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ct val="0"/>
              </a:spcBef>
              <a:spcAft>
                <a:spcPct val="0"/>
              </a:spcAft>
              <a:buNone/>
            </a:pPr>
            <a:endParaRPr sz="1200" b="1">
              <a:solidFill>
                <a:schemeClr val="dk1"/>
              </a:solidFill>
              <a:latin typeface="Arial"/>
              <a:ea typeface="Arial"/>
              <a:cs typeface="Arial"/>
              <a:sym typeface="Arial"/>
            </a:endParaRPr>
          </a:p>
        </p:txBody>
      </p:sp>
      <p:sp>
        <p:nvSpPr>
          <p:cNvPr id="437" name="Google Shape;437;p26"/>
          <p:cNvSpPr/>
          <p:nvPr/>
        </p:nvSpPr>
        <p:spPr>
          <a:xfrm>
            <a:off x="2667000" y="2514600"/>
            <a:ext cx="6858000" cy="1754188"/>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4400" b="1">
                <a:solidFill>
                  <a:schemeClr val="dk2"/>
                </a:solidFill>
                <a:latin typeface="Arial"/>
                <a:ea typeface="Arial"/>
                <a:cs typeface="Arial"/>
                <a:sym typeface="Arial"/>
              </a:rPr>
              <a:t>Chapter 2</a:t>
            </a:r>
            <a:endParaRPr/>
          </a:p>
          <a:p>
            <a:pPr marL="0" marR="0" lvl="0" indent="0" algn="ctr" rtl="0">
              <a:spcBef>
                <a:spcPct val="0"/>
              </a:spcBef>
              <a:spcAft>
                <a:spcPct val="0"/>
              </a:spcAft>
              <a:buNone/>
            </a:pPr>
            <a:endParaRPr sz="2000" b="1">
              <a:solidFill>
                <a:schemeClr val="dk2"/>
              </a:solidFill>
              <a:latin typeface="Arial"/>
              <a:ea typeface="Arial"/>
              <a:cs typeface="Arial"/>
              <a:sym typeface="Arial"/>
            </a:endParaRPr>
          </a:p>
          <a:p>
            <a:pPr marL="0" marR="0" lvl="0" indent="0" algn="ctr" rtl="0">
              <a:spcBef>
                <a:spcPct val="0"/>
              </a:spcBef>
              <a:spcAft>
                <a:spcPct val="0"/>
              </a:spcAft>
              <a:buNone/>
            </a:pPr>
            <a:r>
              <a:rPr lang="en-US" sz="4400" b="1">
                <a:solidFill>
                  <a:schemeClr val="dk1"/>
                </a:solidFill>
                <a:latin typeface="Arial"/>
                <a:ea typeface="Arial"/>
                <a:cs typeface="Arial"/>
                <a:sym typeface="Arial"/>
              </a:rPr>
              <a:t>Network Models</a:t>
            </a:r>
            <a:endParaRPr/>
          </a:p>
        </p:txBody>
      </p:sp>
    </p:spTree>
  </p:cSld>
  <p:clrMapOvr>
    <a:masterClrMapping/>
  </p:clrMapOvr>
  <p:transition/>
  <p:timing/>
</p:sld>
</file>

<file path=ppt/slides/slide1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55"/>
        <p:cNvGrpSpPr/>
        <p:nvPr/>
      </p:nvGrpSpPr>
      <p:grpSpPr>
        <a:xfrm>
          <a:off x="0" y="0"/>
          <a:ext cx="0" cy="0"/>
        </a:xfrm>
      </p:grpSpPr>
      <p:sp>
        <p:nvSpPr>
          <p:cNvPr id="456" name="Google Shape;456;p21"/>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57" name="Google Shape;457;p21"/>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58" name="Google Shape;458;p21"/>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59" name="Google Shape;459;p21"/>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60" name="Google Shape;460;p21"/>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61" name="Google Shape;461;p21"/>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62" name="Google Shape;462;p21"/>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cxnSp>
        <p:nvCxnSpPr>
          <p:cNvPr id="463" name="Google Shape;463;p21"/>
          <p:cNvCxnSpPr/>
          <p:nvPr/>
        </p:nvCxnSpPr>
        <p:spPr>
          <a:xfrm>
            <a:off x="1981200" y="2971800"/>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464" name="Google Shape;464;p21"/>
          <p:cNvCxnSpPr/>
          <p:nvPr/>
        </p:nvCxnSpPr>
        <p:spPr>
          <a:xfrm>
            <a:off x="1982788" y="4191000"/>
            <a:ext cx="8153400" cy="0"/>
          </a:xfrm>
          <a:prstGeom prst="straightConnector1">
            <a:avLst/>
          </a:prstGeom>
          <a:noFill/>
          <a:ln w="76200" cap="flat" cmpd="sng">
            <a:solidFill>
              <a:srgbClr val="009900"/>
            </a:solidFill>
            <a:prstDash val="solid"/>
            <a:round/>
            <a:headEnd type="none" w="med" len="med"/>
            <a:tailEnd type="none" w="med" len="med"/>
          </a:ln>
        </p:spPr>
      </p:cxnSp>
      <p:sp>
        <p:nvSpPr>
          <p:cNvPr id="465" name="Google Shape;465;p21"/>
          <p:cNvSpPr/>
          <p:nvPr/>
        </p:nvSpPr>
        <p:spPr>
          <a:xfrm>
            <a:off x="2019300" y="3063875"/>
            <a:ext cx="8077200" cy="1066800"/>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3200" b="1" i="0">
                <a:solidFill>
                  <a:schemeClr val="dk1"/>
                </a:solidFill>
                <a:latin typeface="Arial"/>
                <a:ea typeface="Arial"/>
                <a:cs typeface="Arial"/>
                <a:sym typeface="Arial"/>
              </a:rPr>
              <a:t>Phase describes the position of the waveform  relative to time 0.</a:t>
            </a:r>
            <a:endParaRPr/>
          </a:p>
        </p:txBody>
      </p:sp>
      <p:grpSp>
        <p:nvGrpSpPr>
          <p:cNvPr id="466" name="Google Shape;466;p21"/>
          <p:cNvGrpSpPr/>
          <p:nvPr/>
        </p:nvGrpSpPr>
        <p:grpSpPr>
          <a:xfrm>
            <a:off x="1981200" y="2286000"/>
            <a:ext cx="1143000" cy="566738"/>
            <a:chOff x="1200" y="1248"/>
            <a:chExt cx="720" cy="357"/>
          </a:xfrm>
        </p:grpSpPr>
        <p:pic>
          <p:nvPicPr>
            <p:cNvPr id="467" name="Google Shape;467;p21"/>
            <p:cNvPicPr preferRelativeResize="0"/>
            <p:nvPr/>
          </p:nvPicPr>
          <p:blipFill>
            <a:blip r:embed="rId3">
              <a:alphaModFix/>
            </a:blip>
            <a:stretch>
              <a:fillRect/>
            </a:stretch>
          </p:blipFill>
          <p:spPr>
            <a:xfrm>
              <a:off x="1200" y="1248"/>
              <a:ext cx="720" cy="357"/>
            </a:xfrm>
            <a:prstGeom prst="rect">
              <a:avLst/>
            </a:prstGeom>
            <a:noFill/>
            <a:ln>
              <a:noFill/>
            </a:ln>
          </p:spPr>
        </p:pic>
        <p:sp>
          <p:nvSpPr>
            <p:cNvPr id="468" name="Google Shape;468;p21"/>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19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43"/>
        <p:cNvGrpSpPr/>
        <p:nvPr/>
      </p:nvGrpSpPr>
      <p:grpSpPr>
        <a:xfrm>
          <a:off x="0" y="0"/>
          <a:ext cx="0" cy="0"/>
        </a:xfrm>
      </p:grpSpPr>
      <p:sp>
        <p:nvSpPr>
          <p:cNvPr id="444" name="Google Shape;444;p27"/>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190</a:t>
            </a:fld>
            <a:endParaRPr sz="1200" b="1">
              <a:solidFill>
                <a:schemeClr val="dk1"/>
              </a:solidFill>
              <a:latin typeface="Arial"/>
              <a:ea typeface="Arial"/>
              <a:cs typeface="Arial"/>
              <a:sym typeface="Arial"/>
            </a:endParaRPr>
          </a:p>
        </p:txBody>
      </p:sp>
      <p:sp>
        <p:nvSpPr>
          <p:cNvPr id="445" name="Google Shape;445;p27"/>
          <p:cNvSpPr/>
          <p:nvPr/>
        </p:nvSpPr>
        <p:spPr>
          <a:xfrm>
            <a:off x="1524000" y="0"/>
            <a:ext cx="9144000" cy="838200"/>
          </a:xfrm>
          <a:prstGeom prst="rect">
            <a:avLst/>
          </a:prstGeom>
          <a:solidFill>
            <a:srgbClr val="33CCFF"/>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3200">
              <a:solidFill>
                <a:schemeClr val="dk1"/>
              </a:solidFill>
              <a:latin typeface="Calibri"/>
              <a:ea typeface="Calibri"/>
              <a:cs typeface="Calibri"/>
              <a:sym typeface="Calibri"/>
            </a:endParaRPr>
          </a:p>
        </p:txBody>
      </p:sp>
      <p:sp>
        <p:nvSpPr>
          <p:cNvPr id="446" name="Google Shape;446;p27"/>
          <p:cNvSpPr txBox="1"/>
          <p:nvPr/>
        </p:nvSpPr>
        <p:spPr>
          <a:xfrm>
            <a:off x="1752599" y="76201"/>
            <a:ext cx="6064045" cy="58473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a:solidFill>
                  <a:schemeClr val="dk1"/>
                </a:solidFill>
                <a:latin typeface="Times"/>
                <a:ea typeface="Times"/>
                <a:cs typeface="Times"/>
                <a:sym typeface="Times"/>
              </a:rPr>
              <a:t>2-1   LAYERED TASKS</a:t>
            </a:r>
            <a:endParaRPr/>
          </a:p>
        </p:txBody>
      </p:sp>
      <p:sp>
        <p:nvSpPr>
          <p:cNvPr id="447" name="Google Shape;447;p27"/>
          <p:cNvSpPr txBox="1"/>
          <p:nvPr/>
        </p:nvSpPr>
        <p:spPr>
          <a:xfrm>
            <a:off x="9753600" y="6400801"/>
            <a:ext cx="184150" cy="3667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1800" b="1">
              <a:solidFill>
                <a:schemeClr val="dk1"/>
              </a:solidFill>
              <a:latin typeface="Times New Roman"/>
              <a:ea typeface="Times New Roman"/>
              <a:cs typeface="Times New Roman"/>
              <a:sym typeface="Times New Roman"/>
            </a:endParaRPr>
          </a:p>
        </p:txBody>
      </p:sp>
      <p:sp>
        <p:nvSpPr>
          <p:cNvPr id="448" name="Google Shape;448;p27"/>
          <p:cNvSpPr/>
          <p:nvPr/>
        </p:nvSpPr>
        <p:spPr>
          <a:xfrm>
            <a:off x="1600200" y="1127126"/>
            <a:ext cx="8610600" cy="2227263"/>
          </a:xfrm>
          <a:prstGeom prst="rect">
            <a:avLst/>
          </a:prstGeom>
          <a:noFill/>
          <a:ln>
            <a:noFill/>
          </a:ln>
        </p:spPr>
        <p:txBody>
          <a:bodyPr spcFirstLastPara="1" wrap="square" lIns="91425" tIns="45700" rIns="91425" bIns="45700" anchor="ctr"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i="1">
                <a:solidFill>
                  <a:schemeClr val="dk1"/>
                </a:solidFill>
                <a:latin typeface="Calibri"/>
                <a:ea typeface="Calibri"/>
                <a:cs typeface="Calibri"/>
                <a:sym typeface="Calibri"/>
              </a:rPr>
              <a:t>We use the concept of </a:t>
            </a:r>
            <a:r>
              <a:rPr lang="en-US" sz="2800" i="1">
                <a:solidFill>
                  <a:schemeClr val="hlink"/>
                </a:solidFill>
                <a:latin typeface="Calibri"/>
                <a:ea typeface="Calibri"/>
                <a:cs typeface="Calibri"/>
                <a:sym typeface="Calibri"/>
              </a:rPr>
              <a:t>layers</a:t>
            </a:r>
            <a:r>
              <a:rPr lang="en-US" sz="2800" i="1">
                <a:solidFill>
                  <a:schemeClr val="dk1"/>
                </a:solidFill>
                <a:latin typeface="Calibri"/>
                <a:ea typeface="Calibri"/>
                <a:cs typeface="Calibri"/>
                <a:sym typeface="Calibri"/>
              </a:rPr>
              <a:t> in our daily life. As an example, let us consider two friends who communicate through postal mail. The process of sending a letter to a friend would be complex if there were no services available from the post office. </a:t>
            </a:r>
            <a:endParaRPr/>
          </a:p>
        </p:txBody>
      </p:sp>
      <p:sp>
        <p:nvSpPr>
          <p:cNvPr id="449" name="Google Shape;449;p27"/>
          <p:cNvSpPr/>
          <p:nvPr/>
        </p:nvSpPr>
        <p:spPr>
          <a:xfrm>
            <a:off x="1752600" y="4972051"/>
            <a:ext cx="5715000" cy="83099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Sender, Receiver, and Carrier</a:t>
            </a:r>
            <a:br>
              <a:rPr lang="en-US" sz="2400" b="1">
                <a:solidFill>
                  <a:srgbClr val="0033CC"/>
                </a:solidFill>
                <a:latin typeface="Times New Roman"/>
                <a:ea typeface="Times New Roman"/>
                <a:cs typeface="Times New Roman"/>
                <a:sym typeface="Times New Roman"/>
              </a:rPr>
            </a:br>
            <a:r>
              <a:rPr lang="en-US" sz="2400" b="1">
                <a:solidFill>
                  <a:srgbClr val="0033CC"/>
                </a:solidFill>
                <a:latin typeface="Times New Roman"/>
                <a:ea typeface="Times New Roman"/>
                <a:cs typeface="Times New Roman"/>
                <a:sym typeface="Times New Roman"/>
              </a:rPr>
              <a:t>Hierarchy</a:t>
            </a:r>
            <a:endParaRPr sz="2400" b="1">
              <a:solidFill>
                <a:srgbClr val="0033CC"/>
              </a:solidFill>
              <a:latin typeface="Times New Roman"/>
              <a:ea typeface="Times New Roman"/>
              <a:cs typeface="Times New Roman"/>
              <a:sym typeface="Times New Roman"/>
            </a:endParaRPr>
          </a:p>
        </p:txBody>
      </p:sp>
      <p:sp>
        <p:nvSpPr>
          <p:cNvPr id="450" name="Google Shape;450;p27"/>
          <p:cNvSpPr txBox="1"/>
          <p:nvPr/>
        </p:nvSpPr>
        <p:spPr>
          <a:xfrm>
            <a:off x="1765301" y="4495801"/>
            <a:ext cx="4862513" cy="5191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800" i="1" u="sng">
                <a:solidFill>
                  <a:schemeClr val="hlink"/>
                </a:solidFill>
                <a:latin typeface="Calibri"/>
                <a:ea typeface="Calibri"/>
                <a:cs typeface="Calibri"/>
                <a:sym typeface="Calibri"/>
              </a:rPr>
              <a:t>Topics discussed in this section:</a:t>
            </a:r>
            <a:endParaRPr/>
          </a:p>
        </p:txBody>
      </p:sp>
    </p:spTree>
  </p:cSld>
  <p:clrMapOvr>
    <a:masterClrMapping/>
  </p:clrMapOvr>
  <p:transition/>
  <p:timing/>
</p:sld>
</file>

<file path=ppt/slides/slide19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55"/>
        <p:cNvGrpSpPr/>
        <p:nvPr/>
      </p:nvGrpSpPr>
      <p:grpSpPr>
        <a:xfrm>
          <a:off x="0" y="0"/>
          <a:ext cx="0" cy="0"/>
        </a:xfrm>
      </p:grpSpPr>
      <p:sp>
        <p:nvSpPr>
          <p:cNvPr id="456" name="Google Shape;456;p28"/>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191</a:t>
            </a:fld>
            <a:endParaRPr sz="1200" b="1">
              <a:solidFill>
                <a:schemeClr val="dk1"/>
              </a:solidFill>
              <a:latin typeface="Arial"/>
              <a:ea typeface="Arial"/>
              <a:cs typeface="Arial"/>
              <a:sym typeface="Arial"/>
            </a:endParaRPr>
          </a:p>
        </p:txBody>
      </p:sp>
      <p:cxnSp>
        <p:nvCxnSpPr>
          <p:cNvPr id="457" name="Google Shape;457;p28"/>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458" name="Google Shape;458;p28"/>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459" name="Google Shape;459;p28"/>
          <p:cNvSpPr txBox="1"/>
          <p:nvPr/>
        </p:nvSpPr>
        <p:spPr>
          <a:xfrm>
            <a:off x="1828801" y="381000"/>
            <a:ext cx="6587411"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2.1  </a:t>
            </a:r>
            <a:r>
              <a:rPr lang="en-US" sz="1800" b="1">
                <a:solidFill>
                  <a:schemeClr val="dk1"/>
                </a:solidFill>
                <a:latin typeface="Times New Roman"/>
                <a:ea typeface="Times New Roman"/>
                <a:cs typeface="Times New Roman"/>
                <a:sym typeface="Times New Roman"/>
              </a:rPr>
              <a:t>Tasks involved in sending a letter [1]</a:t>
            </a:r>
            <a:endParaRPr sz="2000" b="1" i="1">
              <a:solidFill>
                <a:schemeClr val="dk1"/>
              </a:solidFill>
              <a:latin typeface="Times New Roman"/>
              <a:ea typeface="Times New Roman"/>
              <a:cs typeface="Times New Roman"/>
              <a:sym typeface="Times New Roman"/>
            </a:endParaRPr>
          </a:p>
        </p:txBody>
      </p:sp>
      <p:cxnSp>
        <p:nvCxnSpPr>
          <p:cNvPr id="460" name="Google Shape;460;p28"/>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461" name="Google Shape;461;p28"/>
          <p:cNvPicPr preferRelativeResize="0"/>
          <p:nvPr/>
        </p:nvPicPr>
        <p:blipFill>
          <a:blip r:embed="rId3">
            <a:alphaModFix/>
          </a:blip>
          <a:stretch>
            <a:fillRect/>
          </a:stretch>
        </p:blipFill>
        <p:spPr>
          <a:xfrm>
            <a:off x="3187700" y="1219201"/>
            <a:ext cx="5575300" cy="4799013"/>
          </a:xfrm>
          <a:prstGeom prst="rect">
            <a:avLst/>
          </a:prstGeom>
          <a:noFill/>
          <a:ln>
            <a:noFill/>
          </a:ln>
        </p:spPr>
      </p:pic>
    </p:spTree>
  </p:cSld>
  <p:clrMapOvr>
    <a:masterClrMapping/>
  </p:clrMapOvr>
  <p:transition/>
  <p:timing/>
</p:sld>
</file>

<file path=ppt/slides/slide19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66"/>
        <p:cNvGrpSpPr/>
        <p:nvPr/>
      </p:nvGrpSpPr>
      <p:grpSpPr>
        <a:xfrm>
          <a:off x="0" y="0"/>
          <a:ext cx="0" cy="0"/>
        </a:xfrm>
      </p:grpSpPr>
      <p:sp>
        <p:nvSpPr>
          <p:cNvPr id="467" name="Google Shape;467;p29"/>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192</a:t>
            </a:fld>
            <a:endParaRPr sz="1200" b="1">
              <a:solidFill>
                <a:schemeClr val="dk1"/>
              </a:solidFill>
              <a:latin typeface="Arial"/>
              <a:ea typeface="Arial"/>
              <a:cs typeface="Arial"/>
              <a:sym typeface="Arial"/>
            </a:endParaRPr>
          </a:p>
        </p:txBody>
      </p:sp>
      <p:sp>
        <p:nvSpPr>
          <p:cNvPr id="468" name="Google Shape;468;p29"/>
          <p:cNvSpPr/>
          <p:nvPr/>
        </p:nvSpPr>
        <p:spPr>
          <a:xfrm>
            <a:off x="1524000" y="0"/>
            <a:ext cx="9144000" cy="838200"/>
          </a:xfrm>
          <a:prstGeom prst="rect">
            <a:avLst/>
          </a:prstGeom>
          <a:solidFill>
            <a:srgbClr val="33CCFF"/>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3200">
              <a:solidFill>
                <a:schemeClr val="dk1"/>
              </a:solidFill>
              <a:latin typeface="Calibri"/>
              <a:ea typeface="Calibri"/>
              <a:cs typeface="Calibri"/>
              <a:sym typeface="Calibri"/>
            </a:endParaRPr>
          </a:p>
        </p:txBody>
      </p:sp>
      <p:sp>
        <p:nvSpPr>
          <p:cNvPr id="469" name="Google Shape;469;p29"/>
          <p:cNvSpPr txBox="1"/>
          <p:nvPr/>
        </p:nvSpPr>
        <p:spPr>
          <a:xfrm>
            <a:off x="1752601" y="76201"/>
            <a:ext cx="4152675" cy="58477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a:solidFill>
                  <a:schemeClr val="dk1"/>
                </a:solidFill>
                <a:latin typeface="Times"/>
                <a:ea typeface="Times"/>
                <a:cs typeface="Times"/>
                <a:sym typeface="Times"/>
              </a:rPr>
              <a:t>2-2   THE OSI MODEL</a:t>
            </a:r>
            <a:endParaRPr/>
          </a:p>
        </p:txBody>
      </p:sp>
      <p:sp>
        <p:nvSpPr>
          <p:cNvPr id="470" name="Google Shape;470;p29"/>
          <p:cNvSpPr txBox="1"/>
          <p:nvPr/>
        </p:nvSpPr>
        <p:spPr>
          <a:xfrm>
            <a:off x="9753600" y="6400801"/>
            <a:ext cx="184150" cy="3667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1800" b="1">
              <a:solidFill>
                <a:schemeClr val="dk1"/>
              </a:solidFill>
              <a:latin typeface="Times New Roman"/>
              <a:ea typeface="Times New Roman"/>
              <a:cs typeface="Times New Roman"/>
              <a:sym typeface="Times New Roman"/>
            </a:endParaRPr>
          </a:p>
        </p:txBody>
      </p:sp>
      <p:sp>
        <p:nvSpPr>
          <p:cNvPr id="471" name="Google Shape;471;p29"/>
          <p:cNvSpPr/>
          <p:nvPr/>
        </p:nvSpPr>
        <p:spPr>
          <a:xfrm>
            <a:off x="1600200" y="850900"/>
            <a:ext cx="8610600" cy="2654300"/>
          </a:xfrm>
          <a:prstGeom prst="rect">
            <a:avLst/>
          </a:prstGeom>
          <a:noFill/>
          <a:ln>
            <a:noFill/>
          </a:ln>
        </p:spPr>
        <p:txBody>
          <a:bodyPr spcFirstLastPara="1" wrap="square" lIns="91425" tIns="45700" rIns="91425" bIns="45700" anchor="ctr"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i="1">
                <a:solidFill>
                  <a:schemeClr val="dk1"/>
                </a:solidFill>
                <a:latin typeface="Calibri"/>
                <a:ea typeface="Calibri"/>
                <a:cs typeface="Calibri"/>
                <a:sym typeface="Calibri"/>
              </a:rPr>
              <a:t>Established in 1947, the International Standards Organization (</a:t>
            </a:r>
            <a:r>
              <a:rPr lang="en-US" sz="2800" i="1">
                <a:solidFill>
                  <a:schemeClr val="hlink"/>
                </a:solidFill>
                <a:latin typeface="Calibri"/>
                <a:ea typeface="Calibri"/>
                <a:cs typeface="Calibri"/>
                <a:sym typeface="Calibri"/>
              </a:rPr>
              <a:t>ISO</a:t>
            </a:r>
            <a:r>
              <a:rPr lang="en-US" sz="2800" i="1">
                <a:solidFill>
                  <a:schemeClr val="dk1"/>
                </a:solidFill>
                <a:latin typeface="Calibri"/>
                <a:ea typeface="Calibri"/>
                <a:cs typeface="Calibri"/>
                <a:sym typeface="Calibri"/>
              </a:rPr>
              <a:t>) is a multinational body dedicated to worldwide agreement on international standards. An ISO standard that covers all aspects of network communications is the Open Systems Interconnection (</a:t>
            </a:r>
            <a:r>
              <a:rPr lang="en-US" sz="2800" i="1">
                <a:solidFill>
                  <a:schemeClr val="hlink"/>
                </a:solidFill>
                <a:latin typeface="Calibri"/>
                <a:ea typeface="Calibri"/>
                <a:cs typeface="Calibri"/>
                <a:sym typeface="Calibri"/>
              </a:rPr>
              <a:t>OSI</a:t>
            </a:r>
            <a:r>
              <a:rPr lang="en-US" sz="2800" i="1">
                <a:solidFill>
                  <a:schemeClr val="dk1"/>
                </a:solidFill>
                <a:latin typeface="Calibri"/>
                <a:ea typeface="Calibri"/>
                <a:cs typeface="Calibri"/>
                <a:sym typeface="Calibri"/>
              </a:rPr>
              <a:t>) model. It was first introduced in the late 1970s. </a:t>
            </a:r>
            <a:endParaRPr/>
          </a:p>
        </p:txBody>
      </p:sp>
      <p:sp>
        <p:nvSpPr>
          <p:cNvPr id="472" name="Google Shape;472;p29"/>
          <p:cNvSpPr/>
          <p:nvPr/>
        </p:nvSpPr>
        <p:spPr>
          <a:xfrm>
            <a:off x="1752600" y="4972051"/>
            <a:ext cx="5715000" cy="1200329"/>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Layered Architecture</a:t>
            </a:r>
            <a:br>
              <a:rPr lang="en-US" sz="2400" b="1">
                <a:solidFill>
                  <a:srgbClr val="0033CC"/>
                </a:solidFill>
                <a:latin typeface="Times New Roman"/>
                <a:ea typeface="Times New Roman"/>
                <a:cs typeface="Times New Roman"/>
                <a:sym typeface="Times New Roman"/>
              </a:rPr>
            </a:br>
            <a:r>
              <a:rPr lang="en-US" sz="2400" b="1">
                <a:solidFill>
                  <a:srgbClr val="0033CC"/>
                </a:solidFill>
                <a:latin typeface="Times New Roman"/>
                <a:ea typeface="Times New Roman"/>
                <a:cs typeface="Times New Roman"/>
                <a:sym typeface="Times New Roman"/>
              </a:rPr>
              <a:t>Peer-to-Peer Processes</a:t>
            </a:r>
            <a:endParaRPr/>
          </a:p>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Encapsulation</a:t>
            </a:r>
            <a:endParaRPr/>
          </a:p>
        </p:txBody>
      </p:sp>
      <p:sp>
        <p:nvSpPr>
          <p:cNvPr id="473" name="Google Shape;473;p29"/>
          <p:cNvSpPr txBox="1"/>
          <p:nvPr/>
        </p:nvSpPr>
        <p:spPr>
          <a:xfrm>
            <a:off x="1765301" y="4495801"/>
            <a:ext cx="4862513" cy="5191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800" i="1" u="sng">
                <a:solidFill>
                  <a:schemeClr val="hlink"/>
                </a:solidFill>
                <a:latin typeface="Calibri"/>
                <a:ea typeface="Calibri"/>
                <a:cs typeface="Calibri"/>
                <a:sym typeface="Calibri"/>
              </a:rPr>
              <a:t>Topics discussed in this section:</a:t>
            </a:r>
            <a:endParaRPr/>
          </a:p>
        </p:txBody>
      </p:sp>
    </p:spTree>
  </p:cSld>
  <p:clrMapOvr>
    <a:masterClrMapping/>
  </p:clrMapOvr>
  <p:transition/>
  <p:timing/>
</p:sld>
</file>

<file path=ppt/slides/slide19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78"/>
        <p:cNvGrpSpPr/>
        <p:nvPr/>
      </p:nvGrpSpPr>
      <p:grpSpPr>
        <a:xfrm>
          <a:off x="0" y="0"/>
          <a:ext cx="0" cy="0"/>
        </a:xfrm>
      </p:grpSpPr>
      <p:sp>
        <p:nvSpPr>
          <p:cNvPr id="479" name="Google Shape;479;p30"/>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193</a:t>
            </a:fld>
            <a:endParaRPr sz="1200" b="1">
              <a:solidFill>
                <a:schemeClr val="dk1"/>
              </a:solidFill>
              <a:latin typeface="Arial"/>
              <a:ea typeface="Arial"/>
              <a:cs typeface="Arial"/>
              <a:sym typeface="Arial"/>
            </a:endParaRPr>
          </a:p>
        </p:txBody>
      </p:sp>
      <p:sp>
        <p:nvSpPr>
          <p:cNvPr id="480" name="Google Shape;480;p30"/>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81" name="Google Shape;481;p30"/>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82" name="Google Shape;482;p30"/>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83" name="Google Shape;483;p30"/>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84" name="Google Shape;484;p30"/>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85" name="Google Shape;485;p30"/>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486" name="Google Shape;486;p30"/>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487" name="Google Shape;487;p30"/>
          <p:cNvCxnSpPr/>
          <p:nvPr/>
        </p:nvCxnSpPr>
        <p:spPr>
          <a:xfrm>
            <a:off x="1981200" y="2819400"/>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488" name="Google Shape;488;p30"/>
          <p:cNvCxnSpPr/>
          <p:nvPr/>
        </p:nvCxnSpPr>
        <p:spPr>
          <a:xfrm>
            <a:off x="1982788" y="3810000"/>
            <a:ext cx="8153400" cy="0"/>
          </a:xfrm>
          <a:prstGeom prst="straightConnector1">
            <a:avLst/>
          </a:prstGeom>
          <a:noFill/>
          <a:ln w="76200" cap="flat" cmpd="sng">
            <a:solidFill>
              <a:srgbClr val="009900"/>
            </a:solidFill>
            <a:prstDash val="solid"/>
            <a:round/>
            <a:headEnd type="none" w="med" len="med"/>
            <a:tailEnd type="none" w="med" len="med"/>
          </a:ln>
        </p:spPr>
      </p:cxnSp>
      <p:sp>
        <p:nvSpPr>
          <p:cNvPr id="489" name="Google Shape;489;p30"/>
          <p:cNvSpPr/>
          <p:nvPr/>
        </p:nvSpPr>
        <p:spPr>
          <a:xfrm>
            <a:off x="2019300" y="2911476"/>
            <a:ext cx="8077200" cy="830997"/>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400" b="1">
                <a:solidFill>
                  <a:schemeClr val="dk1"/>
                </a:solidFill>
                <a:latin typeface="Times New Roman"/>
                <a:ea typeface="Times New Roman"/>
                <a:cs typeface="Times New Roman"/>
                <a:sym typeface="Times New Roman"/>
              </a:rPr>
              <a:t>ISO is the organization.</a:t>
            </a:r>
            <a:br>
              <a:rPr lang="en-US" sz="2400" b="1">
                <a:solidFill>
                  <a:schemeClr val="dk1"/>
                </a:solidFill>
                <a:latin typeface="Times New Roman"/>
                <a:ea typeface="Times New Roman"/>
                <a:cs typeface="Times New Roman"/>
                <a:sym typeface="Times New Roman"/>
              </a:rPr>
            </a:br>
            <a:r>
              <a:rPr lang="en-US" sz="2400" b="1">
                <a:solidFill>
                  <a:schemeClr val="dk1"/>
                </a:solidFill>
                <a:latin typeface="Times New Roman"/>
                <a:ea typeface="Times New Roman"/>
                <a:cs typeface="Times New Roman"/>
                <a:sym typeface="Times New Roman"/>
              </a:rPr>
              <a:t>OSI is the model.</a:t>
            </a:r>
            <a:endParaRPr/>
          </a:p>
        </p:txBody>
      </p:sp>
      <p:grpSp>
        <p:nvGrpSpPr>
          <p:cNvPr id="490" name="Google Shape;490;p30"/>
          <p:cNvGrpSpPr/>
          <p:nvPr/>
        </p:nvGrpSpPr>
        <p:grpSpPr>
          <a:xfrm>
            <a:off x="1981200" y="2133600"/>
            <a:ext cx="1143000" cy="566738"/>
            <a:chOff x="1200" y="1248"/>
            <a:chExt cx="720" cy="357"/>
          </a:xfrm>
        </p:grpSpPr>
        <p:pic>
          <p:nvPicPr>
            <p:cNvPr id="491" name="Google Shape;491;p30"/>
            <p:cNvPicPr preferRelativeResize="0"/>
            <p:nvPr/>
          </p:nvPicPr>
          <p:blipFill>
            <a:blip r:embed="rId3">
              <a:alphaModFix/>
            </a:blip>
            <a:stretch>
              <a:fillRect/>
            </a:stretch>
          </p:blipFill>
          <p:spPr>
            <a:xfrm>
              <a:off x="1200" y="1248"/>
              <a:ext cx="720" cy="357"/>
            </a:xfrm>
            <a:prstGeom prst="rect">
              <a:avLst/>
            </a:prstGeom>
            <a:noFill/>
            <a:ln>
              <a:noFill/>
            </a:ln>
          </p:spPr>
        </p:pic>
        <p:sp>
          <p:nvSpPr>
            <p:cNvPr id="492" name="Google Shape;492;p30"/>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19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97"/>
        <p:cNvGrpSpPr/>
        <p:nvPr/>
      </p:nvGrpSpPr>
      <p:grpSpPr>
        <a:xfrm>
          <a:off x="0" y="0"/>
          <a:ext cx="0" cy="0"/>
        </a:xfrm>
      </p:grpSpPr>
      <p:sp>
        <p:nvSpPr>
          <p:cNvPr id="498" name="Google Shape;498;p31"/>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194</a:t>
            </a:fld>
            <a:endParaRPr sz="1200" b="1">
              <a:solidFill>
                <a:schemeClr val="dk1"/>
              </a:solidFill>
              <a:latin typeface="Arial"/>
              <a:ea typeface="Arial"/>
              <a:cs typeface="Arial"/>
              <a:sym typeface="Arial"/>
            </a:endParaRPr>
          </a:p>
        </p:txBody>
      </p:sp>
      <p:cxnSp>
        <p:nvCxnSpPr>
          <p:cNvPr id="499" name="Google Shape;499;p31"/>
          <p:cNvCxnSpPr/>
          <p:nvPr/>
        </p:nvCxnSpPr>
        <p:spPr>
          <a:xfrm>
            <a:off x="1676400" y="2286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500" name="Google Shape;500;p31"/>
          <p:cNvCxnSpPr/>
          <p:nvPr/>
        </p:nvCxnSpPr>
        <p:spPr>
          <a:xfrm>
            <a:off x="1676400" y="1066800"/>
            <a:ext cx="8763000" cy="0"/>
          </a:xfrm>
          <a:prstGeom prst="straightConnector1">
            <a:avLst/>
          </a:prstGeom>
          <a:noFill/>
          <a:ln w="19050" cap="flat" cmpd="sng">
            <a:solidFill>
              <a:schemeClr val="hlink"/>
            </a:solidFill>
            <a:prstDash val="solid"/>
            <a:round/>
            <a:headEnd type="none" w="med" len="med"/>
            <a:tailEnd type="none" w="med" len="med"/>
          </a:ln>
        </p:spPr>
      </p:cxnSp>
      <p:sp>
        <p:nvSpPr>
          <p:cNvPr id="501" name="Google Shape;501;p31"/>
          <p:cNvSpPr txBox="1"/>
          <p:nvPr/>
        </p:nvSpPr>
        <p:spPr>
          <a:xfrm>
            <a:off x="1828801" y="457200"/>
            <a:ext cx="5626358"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2.2  </a:t>
            </a:r>
            <a:r>
              <a:rPr lang="en-US" sz="2000" b="1" i="1">
                <a:solidFill>
                  <a:schemeClr val="dk1"/>
                </a:solidFill>
                <a:latin typeface="Times New Roman"/>
                <a:ea typeface="Times New Roman"/>
                <a:cs typeface="Times New Roman"/>
                <a:sym typeface="Times New Roman"/>
              </a:rPr>
              <a:t>Seven layers of the OSI model [1]</a:t>
            </a:r>
            <a:endParaRPr/>
          </a:p>
        </p:txBody>
      </p:sp>
      <p:cxnSp>
        <p:nvCxnSpPr>
          <p:cNvPr id="502" name="Google Shape;502;p31"/>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503" name="Google Shape;503;p31"/>
          <p:cNvPicPr preferRelativeResize="0"/>
          <p:nvPr/>
        </p:nvPicPr>
        <p:blipFill>
          <a:blip r:embed="rId3">
            <a:alphaModFix/>
          </a:blip>
          <a:stretch>
            <a:fillRect/>
          </a:stretch>
        </p:blipFill>
        <p:spPr>
          <a:xfrm>
            <a:off x="3119425" y="1191225"/>
            <a:ext cx="4805374" cy="4932762"/>
          </a:xfrm>
          <a:prstGeom prst="rect">
            <a:avLst/>
          </a:prstGeom>
          <a:noFill/>
          <a:ln>
            <a:noFill/>
          </a:ln>
        </p:spPr>
      </p:pic>
    </p:spTree>
  </p:cSld>
  <p:clrMapOvr>
    <a:masterClrMapping/>
  </p:clrMapOvr>
  <p:transition/>
  <p:timing/>
</p:sld>
</file>

<file path=ppt/slides/slide19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08"/>
        <p:cNvGrpSpPr/>
        <p:nvPr/>
      </p:nvGrpSpPr>
      <p:grpSpPr>
        <a:xfrm>
          <a:off x="0" y="0"/>
          <a:ext cx="0" cy="0"/>
        </a:xfrm>
      </p:grpSpPr>
      <p:sp>
        <p:nvSpPr>
          <p:cNvPr id="509" name="Google Shape;509;p32"/>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195</a:t>
            </a:fld>
            <a:endParaRPr sz="1200" b="1">
              <a:solidFill>
                <a:schemeClr val="dk1"/>
              </a:solidFill>
              <a:latin typeface="Arial"/>
              <a:ea typeface="Arial"/>
              <a:cs typeface="Arial"/>
              <a:sym typeface="Arial"/>
            </a:endParaRPr>
          </a:p>
        </p:txBody>
      </p:sp>
      <p:cxnSp>
        <p:nvCxnSpPr>
          <p:cNvPr id="510" name="Google Shape;510;p32"/>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511" name="Google Shape;511;p32"/>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512" name="Google Shape;512;p32"/>
          <p:cNvSpPr txBox="1"/>
          <p:nvPr/>
        </p:nvSpPr>
        <p:spPr>
          <a:xfrm>
            <a:off x="1828800" y="381000"/>
            <a:ext cx="7772400"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2.3  </a:t>
            </a:r>
            <a:r>
              <a:rPr lang="en-US" sz="2000" b="1" i="1">
                <a:solidFill>
                  <a:schemeClr val="dk1"/>
                </a:solidFill>
                <a:latin typeface="Times New Roman"/>
                <a:ea typeface="Times New Roman"/>
                <a:cs typeface="Times New Roman"/>
                <a:sym typeface="Times New Roman"/>
              </a:rPr>
              <a:t>The interaction between layers in the OSI model [1]</a:t>
            </a:r>
            <a:endParaRPr/>
          </a:p>
        </p:txBody>
      </p:sp>
      <p:cxnSp>
        <p:nvCxnSpPr>
          <p:cNvPr id="513" name="Google Shape;513;p32"/>
          <p:cNvCxnSpPr/>
          <p:nvPr/>
        </p:nvCxnSpPr>
        <p:spPr>
          <a:xfrm>
            <a:off x="1676400" y="63246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514" name="Google Shape;514;p32"/>
          <p:cNvPicPr preferRelativeResize="0"/>
          <p:nvPr/>
        </p:nvPicPr>
        <p:blipFill>
          <a:blip r:embed="rId3">
            <a:alphaModFix/>
          </a:blip>
          <a:stretch>
            <a:fillRect/>
          </a:stretch>
        </p:blipFill>
        <p:spPr>
          <a:xfrm>
            <a:off x="2406650" y="1066801"/>
            <a:ext cx="6965950" cy="5160963"/>
          </a:xfrm>
          <a:prstGeom prst="rect">
            <a:avLst/>
          </a:prstGeom>
          <a:noFill/>
          <a:ln>
            <a:noFill/>
          </a:ln>
        </p:spPr>
      </p:pic>
    </p:spTree>
  </p:cSld>
  <p:clrMapOvr>
    <a:masterClrMapping/>
  </p:clrMapOvr>
  <p:transition/>
  <p:timing/>
</p:sld>
</file>

<file path=ppt/slides/slide19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19"/>
        <p:cNvGrpSpPr/>
        <p:nvPr/>
      </p:nvGrpSpPr>
      <p:grpSpPr>
        <a:xfrm>
          <a:off x="0" y="0"/>
          <a:ext cx="0" cy="0"/>
        </a:xfrm>
      </p:grpSpPr>
      <p:sp>
        <p:nvSpPr>
          <p:cNvPr id="520" name="Google Shape;520;p33"/>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196</a:t>
            </a:fld>
            <a:endParaRPr sz="1200" b="1">
              <a:solidFill>
                <a:schemeClr val="dk1"/>
              </a:solidFill>
              <a:latin typeface="Arial"/>
              <a:ea typeface="Arial"/>
              <a:cs typeface="Arial"/>
              <a:sym typeface="Arial"/>
            </a:endParaRPr>
          </a:p>
        </p:txBody>
      </p:sp>
      <p:cxnSp>
        <p:nvCxnSpPr>
          <p:cNvPr id="521" name="Google Shape;521;p33"/>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522" name="Google Shape;522;p33"/>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523" name="Google Shape;523;p33"/>
          <p:cNvSpPr txBox="1"/>
          <p:nvPr/>
        </p:nvSpPr>
        <p:spPr>
          <a:xfrm>
            <a:off x="1828799" y="381000"/>
            <a:ext cx="5831633"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2.4  </a:t>
            </a:r>
            <a:r>
              <a:rPr lang="en-US" sz="2000" b="1" i="1">
                <a:solidFill>
                  <a:schemeClr val="dk1"/>
                </a:solidFill>
                <a:latin typeface="Times New Roman"/>
                <a:ea typeface="Times New Roman"/>
                <a:cs typeface="Times New Roman"/>
                <a:sym typeface="Times New Roman"/>
              </a:rPr>
              <a:t>An exchange using the OSI model [1]</a:t>
            </a:r>
            <a:endParaRPr/>
          </a:p>
        </p:txBody>
      </p:sp>
      <p:cxnSp>
        <p:nvCxnSpPr>
          <p:cNvPr id="524" name="Google Shape;524;p33"/>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525" name="Google Shape;525;p33"/>
          <p:cNvPicPr preferRelativeResize="0"/>
          <p:nvPr/>
        </p:nvPicPr>
        <p:blipFill>
          <a:blip r:embed="rId3">
            <a:alphaModFix/>
          </a:blip>
          <a:stretch>
            <a:fillRect/>
          </a:stretch>
        </p:blipFill>
        <p:spPr>
          <a:xfrm>
            <a:off x="2078038" y="1200150"/>
            <a:ext cx="7523162" cy="4819650"/>
          </a:xfrm>
          <a:prstGeom prst="rect">
            <a:avLst/>
          </a:prstGeom>
          <a:noFill/>
          <a:ln>
            <a:noFill/>
          </a:ln>
        </p:spPr>
      </p:pic>
    </p:spTree>
  </p:cSld>
  <p:clrMapOvr>
    <a:masterClrMapping/>
  </p:clrMapOvr>
  <p:transition/>
  <p:timing/>
</p:sld>
</file>

<file path=ppt/slides/slide19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30"/>
        <p:cNvGrpSpPr/>
        <p:nvPr/>
      </p:nvGrpSpPr>
      <p:grpSpPr>
        <a:xfrm>
          <a:off x="0" y="0"/>
          <a:ext cx="0" cy="0"/>
        </a:xfrm>
      </p:grpSpPr>
      <p:sp>
        <p:nvSpPr>
          <p:cNvPr id="531" name="Google Shape;531;p34"/>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197</a:t>
            </a:fld>
            <a:endParaRPr sz="1200" b="1">
              <a:solidFill>
                <a:schemeClr val="dk1"/>
              </a:solidFill>
              <a:latin typeface="Arial"/>
              <a:ea typeface="Arial"/>
              <a:cs typeface="Arial"/>
              <a:sym typeface="Arial"/>
            </a:endParaRPr>
          </a:p>
        </p:txBody>
      </p:sp>
      <p:sp>
        <p:nvSpPr>
          <p:cNvPr id="532" name="Google Shape;532;p34"/>
          <p:cNvSpPr/>
          <p:nvPr/>
        </p:nvSpPr>
        <p:spPr>
          <a:xfrm>
            <a:off x="1524000" y="0"/>
            <a:ext cx="9144000" cy="838200"/>
          </a:xfrm>
          <a:prstGeom prst="rect">
            <a:avLst/>
          </a:prstGeom>
          <a:solidFill>
            <a:srgbClr val="33CCFF"/>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3200">
              <a:solidFill>
                <a:schemeClr val="dk1"/>
              </a:solidFill>
              <a:latin typeface="Calibri"/>
              <a:ea typeface="Calibri"/>
              <a:cs typeface="Calibri"/>
              <a:sym typeface="Calibri"/>
            </a:endParaRPr>
          </a:p>
        </p:txBody>
      </p:sp>
      <p:sp>
        <p:nvSpPr>
          <p:cNvPr id="533" name="Google Shape;533;p34"/>
          <p:cNvSpPr txBox="1"/>
          <p:nvPr/>
        </p:nvSpPr>
        <p:spPr>
          <a:xfrm>
            <a:off x="1752600" y="76201"/>
            <a:ext cx="6347956" cy="58477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a:solidFill>
                  <a:schemeClr val="dk1"/>
                </a:solidFill>
                <a:latin typeface="Times"/>
                <a:ea typeface="Times"/>
                <a:cs typeface="Times"/>
                <a:sym typeface="Times"/>
              </a:rPr>
              <a:t>2-3   LAYERS IN THE OSI MODEL</a:t>
            </a:r>
            <a:endParaRPr/>
          </a:p>
        </p:txBody>
      </p:sp>
      <p:sp>
        <p:nvSpPr>
          <p:cNvPr id="534" name="Google Shape;534;p34"/>
          <p:cNvSpPr txBox="1"/>
          <p:nvPr/>
        </p:nvSpPr>
        <p:spPr>
          <a:xfrm>
            <a:off x="9753600" y="6400801"/>
            <a:ext cx="184150" cy="3667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1800" b="1">
              <a:solidFill>
                <a:schemeClr val="dk1"/>
              </a:solidFill>
              <a:latin typeface="Times New Roman"/>
              <a:ea typeface="Times New Roman"/>
              <a:cs typeface="Times New Roman"/>
              <a:sym typeface="Times New Roman"/>
            </a:endParaRPr>
          </a:p>
        </p:txBody>
      </p:sp>
      <p:sp>
        <p:nvSpPr>
          <p:cNvPr id="535" name="Google Shape;535;p34"/>
          <p:cNvSpPr/>
          <p:nvPr/>
        </p:nvSpPr>
        <p:spPr>
          <a:xfrm>
            <a:off x="1600200" y="987425"/>
            <a:ext cx="8610600" cy="946150"/>
          </a:xfrm>
          <a:prstGeom prst="rect">
            <a:avLst/>
          </a:prstGeom>
          <a:noFill/>
          <a:ln>
            <a:noFill/>
          </a:ln>
        </p:spPr>
        <p:txBody>
          <a:bodyPr spcFirstLastPara="1" wrap="square" lIns="91425" tIns="45700" rIns="91425" bIns="45700" anchor="ctr"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i="1">
                <a:solidFill>
                  <a:schemeClr val="dk1"/>
                </a:solidFill>
                <a:latin typeface="Calibri"/>
                <a:ea typeface="Calibri"/>
                <a:cs typeface="Calibri"/>
                <a:sym typeface="Calibri"/>
              </a:rPr>
              <a:t>In this section we briefly describe the functions of each layer in the OSI model.</a:t>
            </a:r>
            <a:endParaRPr/>
          </a:p>
        </p:txBody>
      </p:sp>
      <p:sp>
        <p:nvSpPr>
          <p:cNvPr id="536" name="Google Shape;536;p34"/>
          <p:cNvSpPr/>
          <p:nvPr/>
        </p:nvSpPr>
        <p:spPr>
          <a:xfrm>
            <a:off x="1752600" y="3295650"/>
            <a:ext cx="5715000" cy="2677656"/>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Physical Layer</a:t>
            </a:r>
            <a:br>
              <a:rPr lang="en-US" sz="2400" b="1">
                <a:solidFill>
                  <a:srgbClr val="0033CC"/>
                </a:solidFill>
                <a:latin typeface="Times New Roman"/>
                <a:ea typeface="Times New Roman"/>
                <a:cs typeface="Times New Roman"/>
                <a:sym typeface="Times New Roman"/>
              </a:rPr>
            </a:br>
            <a:r>
              <a:rPr lang="en-US" sz="2400" b="1">
                <a:solidFill>
                  <a:srgbClr val="0033CC"/>
                </a:solidFill>
                <a:latin typeface="Times New Roman"/>
                <a:ea typeface="Times New Roman"/>
                <a:cs typeface="Times New Roman"/>
                <a:sym typeface="Times New Roman"/>
              </a:rPr>
              <a:t>Data Link Layer</a:t>
            </a:r>
            <a:endParaRPr/>
          </a:p>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Network Layer</a:t>
            </a:r>
            <a:endParaRPr/>
          </a:p>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Transport Layer</a:t>
            </a:r>
            <a:endParaRPr/>
          </a:p>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Session Layer</a:t>
            </a:r>
            <a:endParaRPr/>
          </a:p>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Presentation Layer</a:t>
            </a:r>
            <a:endParaRPr/>
          </a:p>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Application Layer</a:t>
            </a:r>
            <a:endParaRPr/>
          </a:p>
        </p:txBody>
      </p:sp>
      <p:sp>
        <p:nvSpPr>
          <p:cNvPr id="537" name="Google Shape;537;p34"/>
          <p:cNvSpPr txBox="1"/>
          <p:nvPr/>
        </p:nvSpPr>
        <p:spPr>
          <a:xfrm>
            <a:off x="1765301" y="2819401"/>
            <a:ext cx="4862513" cy="5191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800" i="1" u="sng">
                <a:solidFill>
                  <a:schemeClr val="hlink"/>
                </a:solidFill>
                <a:latin typeface="Calibri"/>
                <a:ea typeface="Calibri"/>
                <a:cs typeface="Calibri"/>
                <a:sym typeface="Calibri"/>
              </a:rPr>
              <a:t>Topics discussed in this section:</a:t>
            </a:r>
            <a:endParaRPr/>
          </a:p>
        </p:txBody>
      </p:sp>
    </p:spTree>
  </p:cSld>
  <p:clrMapOvr>
    <a:masterClrMapping/>
  </p:clrMapOvr>
  <p:transition/>
  <p:timing/>
</p:sld>
</file>

<file path=ppt/slides/slide19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42"/>
        <p:cNvGrpSpPr/>
        <p:nvPr/>
      </p:nvGrpSpPr>
      <p:grpSpPr>
        <a:xfrm>
          <a:off x="0" y="0"/>
          <a:ext cx="0" cy="0"/>
        </a:xfrm>
      </p:grpSpPr>
      <p:sp>
        <p:nvSpPr>
          <p:cNvPr id="543" name="Google Shape;543;p35"/>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198</a:t>
            </a:fld>
            <a:endParaRPr sz="1200" b="1">
              <a:solidFill>
                <a:schemeClr val="dk1"/>
              </a:solidFill>
              <a:latin typeface="Arial"/>
              <a:ea typeface="Arial"/>
              <a:cs typeface="Arial"/>
              <a:sym typeface="Arial"/>
            </a:endParaRPr>
          </a:p>
        </p:txBody>
      </p:sp>
      <p:cxnSp>
        <p:nvCxnSpPr>
          <p:cNvPr id="544" name="Google Shape;544;p35"/>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545" name="Google Shape;545;p35"/>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546" name="Google Shape;546;p35"/>
          <p:cNvSpPr txBox="1"/>
          <p:nvPr/>
        </p:nvSpPr>
        <p:spPr>
          <a:xfrm>
            <a:off x="1828801" y="353008"/>
            <a:ext cx="5225142"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2.5  </a:t>
            </a:r>
            <a:r>
              <a:rPr lang="en-US" sz="2000" b="1" i="1">
                <a:solidFill>
                  <a:schemeClr val="dk1"/>
                </a:solidFill>
                <a:latin typeface="Times New Roman"/>
                <a:ea typeface="Times New Roman"/>
                <a:cs typeface="Times New Roman"/>
                <a:sym typeface="Times New Roman"/>
              </a:rPr>
              <a:t>Physical layer [1]</a:t>
            </a:r>
            <a:endParaRPr/>
          </a:p>
        </p:txBody>
      </p:sp>
      <p:cxnSp>
        <p:nvCxnSpPr>
          <p:cNvPr id="547" name="Google Shape;547;p35"/>
          <p:cNvCxnSpPr/>
          <p:nvPr/>
        </p:nvCxnSpPr>
        <p:spPr>
          <a:xfrm>
            <a:off x="1676400" y="61722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548" name="Google Shape;548;p35"/>
          <p:cNvPicPr preferRelativeResize="0"/>
          <p:nvPr/>
        </p:nvPicPr>
        <p:blipFill>
          <a:blip r:embed="rId3">
            <a:alphaModFix/>
          </a:blip>
          <a:stretch>
            <a:fillRect/>
          </a:stretch>
        </p:blipFill>
        <p:spPr>
          <a:xfrm>
            <a:off x="1733550" y="2349500"/>
            <a:ext cx="8629650" cy="2755900"/>
          </a:xfrm>
          <a:prstGeom prst="rect">
            <a:avLst/>
          </a:prstGeom>
          <a:noFill/>
          <a:ln>
            <a:noFill/>
          </a:ln>
        </p:spPr>
      </p:pic>
    </p:spTree>
  </p:cSld>
  <p:clrMapOvr>
    <a:masterClrMapping/>
  </p:clrMapOvr>
  <p:transition/>
  <p:timing/>
</p:sld>
</file>

<file path=ppt/slides/slide19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53"/>
        <p:cNvGrpSpPr/>
        <p:nvPr/>
      </p:nvGrpSpPr>
      <p:grpSpPr>
        <a:xfrm>
          <a:off x="0" y="0"/>
          <a:ext cx="0" cy="0"/>
        </a:xfrm>
      </p:grpSpPr>
      <p:sp>
        <p:nvSpPr>
          <p:cNvPr id="554" name="Google Shape;554;p36"/>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199</a:t>
            </a:fld>
            <a:endParaRPr sz="1200" b="1">
              <a:solidFill>
                <a:schemeClr val="dk1"/>
              </a:solidFill>
              <a:latin typeface="Arial"/>
              <a:ea typeface="Arial"/>
              <a:cs typeface="Arial"/>
              <a:sym typeface="Arial"/>
            </a:endParaRPr>
          </a:p>
        </p:txBody>
      </p:sp>
      <p:sp>
        <p:nvSpPr>
          <p:cNvPr id="555" name="Google Shape;555;p36"/>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56" name="Google Shape;556;p36"/>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57" name="Google Shape;557;p36"/>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58" name="Google Shape;558;p36"/>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59" name="Google Shape;559;p36"/>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60" name="Google Shape;560;p36"/>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61" name="Google Shape;561;p36"/>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562" name="Google Shape;562;p36"/>
          <p:cNvCxnSpPr/>
          <p:nvPr/>
        </p:nvCxnSpPr>
        <p:spPr>
          <a:xfrm>
            <a:off x="1981200" y="2971800"/>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563" name="Google Shape;563;p36"/>
          <p:cNvCxnSpPr/>
          <p:nvPr/>
        </p:nvCxnSpPr>
        <p:spPr>
          <a:xfrm>
            <a:off x="1982788" y="3962400"/>
            <a:ext cx="8153400" cy="0"/>
          </a:xfrm>
          <a:prstGeom prst="straightConnector1">
            <a:avLst/>
          </a:prstGeom>
          <a:noFill/>
          <a:ln w="76200" cap="flat" cmpd="sng">
            <a:solidFill>
              <a:srgbClr val="009900"/>
            </a:solidFill>
            <a:prstDash val="solid"/>
            <a:round/>
            <a:headEnd type="none" w="med" len="med"/>
            <a:tailEnd type="none" w="med" len="med"/>
          </a:ln>
        </p:spPr>
      </p:cxnSp>
      <p:sp>
        <p:nvSpPr>
          <p:cNvPr id="564" name="Google Shape;564;p36"/>
          <p:cNvSpPr/>
          <p:nvPr/>
        </p:nvSpPr>
        <p:spPr>
          <a:xfrm>
            <a:off x="2019300" y="3063876"/>
            <a:ext cx="8077200" cy="830997"/>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400" b="1">
                <a:solidFill>
                  <a:schemeClr val="dk1"/>
                </a:solidFill>
                <a:latin typeface="Times New Roman"/>
                <a:ea typeface="Times New Roman"/>
                <a:cs typeface="Times New Roman"/>
                <a:sym typeface="Times New Roman"/>
              </a:rPr>
              <a:t>The physical layer is responsible for movements of</a:t>
            </a:r>
            <a:endParaRPr/>
          </a:p>
          <a:p>
            <a:pPr marL="0" marR="0" lvl="0" indent="0" algn="ctr" rtl="0">
              <a:spcBef>
                <a:spcPct val="0"/>
              </a:spcBef>
              <a:spcAft>
                <a:spcPct val="0"/>
              </a:spcAft>
              <a:buNone/>
            </a:pPr>
            <a:r>
              <a:rPr lang="en-US" sz="2400" b="1">
                <a:solidFill>
                  <a:schemeClr val="dk1"/>
                </a:solidFill>
                <a:latin typeface="Times New Roman"/>
                <a:ea typeface="Times New Roman"/>
                <a:cs typeface="Times New Roman"/>
                <a:sym typeface="Times New Roman"/>
              </a:rPr>
              <a:t>individual bits from one hop (node) to the next.</a:t>
            </a:r>
            <a:endParaRPr/>
          </a:p>
        </p:txBody>
      </p:sp>
      <p:grpSp>
        <p:nvGrpSpPr>
          <p:cNvPr id="565" name="Google Shape;565;p36"/>
          <p:cNvGrpSpPr/>
          <p:nvPr/>
        </p:nvGrpSpPr>
        <p:grpSpPr>
          <a:xfrm>
            <a:off x="1981200" y="2286000"/>
            <a:ext cx="1143000" cy="566738"/>
            <a:chOff x="1200" y="1248"/>
            <a:chExt cx="720" cy="357"/>
          </a:xfrm>
        </p:grpSpPr>
        <p:pic>
          <p:nvPicPr>
            <p:cNvPr id="566" name="Google Shape;566;p36"/>
            <p:cNvPicPr preferRelativeResize="0"/>
            <p:nvPr/>
          </p:nvPicPr>
          <p:blipFill>
            <a:blip r:embed="rId3">
              <a:alphaModFix/>
            </a:blip>
            <a:stretch>
              <a:fillRect/>
            </a:stretch>
          </p:blipFill>
          <p:spPr>
            <a:xfrm>
              <a:off x="1200" y="1248"/>
              <a:ext cx="720" cy="357"/>
            </a:xfrm>
            <a:prstGeom prst="rect">
              <a:avLst/>
            </a:prstGeom>
            <a:noFill/>
            <a:ln>
              <a:noFill/>
            </a:ln>
          </p:spPr>
        </p:pic>
        <p:sp>
          <p:nvSpPr>
            <p:cNvPr id="567" name="Google Shape;567;p36"/>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07"/>
        <p:cNvGrpSpPr/>
        <p:nvPr/>
      </p:nvGrpSpPr>
      <p:grpSpPr>
        <a:xfrm>
          <a:off x="0" y="0"/>
          <a:ext cx="0" cy="0"/>
        </a:xfrm>
      </p:grpSpPr>
      <p:sp>
        <p:nvSpPr>
          <p:cNvPr id="208" name="Google Shape;208;p4"/>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09" name="Google Shape;209;p4"/>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10" name="Google Shape;210;p4"/>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11" name="Google Shape;211;p4"/>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12" name="Google Shape;212;p4"/>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13" name="Google Shape;213;p4"/>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14" name="Google Shape;214;p4"/>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cxnSp>
        <p:nvCxnSpPr>
          <p:cNvPr id="215" name="Google Shape;215;p4"/>
          <p:cNvCxnSpPr/>
          <p:nvPr/>
        </p:nvCxnSpPr>
        <p:spPr>
          <a:xfrm>
            <a:off x="1981200" y="3048000"/>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216" name="Google Shape;216;p4"/>
          <p:cNvCxnSpPr/>
          <p:nvPr/>
        </p:nvCxnSpPr>
        <p:spPr>
          <a:xfrm>
            <a:off x="1982788" y="4267200"/>
            <a:ext cx="8153400" cy="0"/>
          </a:xfrm>
          <a:prstGeom prst="straightConnector1">
            <a:avLst/>
          </a:prstGeom>
          <a:noFill/>
          <a:ln w="76200" cap="flat" cmpd="sng">
            <a:solidFill>
              <a:srgbClr val="009900"/>
            </a:solidFill>
            <a:prstDash val="solid"/>
            <a:round/>
            <a:headEnd type="none" w="med" len="med"/>
            <a:tailEnd type="none" w="med" len="med"/>
          </a:ln>
        </p:spPr>
      </p:cxnSp>
      <p:sp>
        <p:nvSpPr>
          <p:cNvPr id="217" name="Google Shape;217;p4"/>
          <p:cNvSpPr/>
          <p:nvPr/>
        </p:nvSpPr>
        <p:spPr>
          <a:xfrm>
            <a:off x="2019300" y="3124200"/>
            <a:ext cx="8077200" cy="1066800"/>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3200" b="1" i="0">
                <a:solidFill>
                  <a:schemeClr val="dk1"/>
                </a:solidFill>
                <a:latin typeface="Arial"/>
                <a:ea typeface="Arial"/>
                <a:cs typeface="Arial"/>
                <a:sym typeface="Arial"/>
              </a:rPr>
              <a:t>To be transmitted, data must be transformed to electromagnetic signals.</a:t>
            </a:r>
            <a:endParaRPr/>
          </a:p>
        </p:txBody>
      </p:sp>
      <p:grpSp>
        <p:nvGrpSpPr>
          <p:cNvPr id="218" name="Google Shape;218;p4"/>
          <p:cNvGrpSpPr/>
          <p:nvPr/>
        </p:nvGrpSpPr>
        <p:grpSpPr>
          <a:xfrm>
            <a:off x="1981200" y="2362200"/>
            <a:ext cx="1143000" cy="566738"/>
            <a:chOff x="1200" y="1248"/>
            <a:chExt cx="720" cy="357"/>
          </a:xfrm>
        </p:grpSpPr>
        <p:pic>
          <p:nvPicPr>
            <p:cNvPr id="219" name="Google Shape;219;p4"/>
            <p:cNvPicPr preferRelativeResize="0"/>
            <p:nvPr/>
          </p:nvPicPr>
          <p:blipFill>
            <a:blip r:embed="rId3">
              <a:alphaModFix/>
            </a:blip>
            <a:stretch>
              <a:fillRect/>
            </a:stretch>
          </p:blipFill>
          <p:spPr>
            <a:xfrm>
              <a:off x="1200" y="1248"/>
              <a:ext cx="720" cy="357"/>
            </a:xfrm>
            <a:prstGeom prst="rect">
              <a:avLst/>
            </a:prstGeom>
            <a:noFill/>
            <a:ln>
              <a:noFill/>
            </a:ln>
          </p:spPr>
        </p:pic>
        <p:sp>
          <p:nvSpPr>
            <p:cNvPr id="220" name="Google Shape;220;p4"/>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2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73"/>
        <p:cNvGrpSpPr/>
        <p:nvPr/>
      </p:nvGrpSpPr>
      <p:grpSpPr>
        <a:xfrm>
          <a:off x="0" y="0"/>
          <a:ext cx="0" cy="0"/>
        </a:xfrm>
      </p:grpSpPr>
      <p:cxnSp>
        <p:nvCxnSpPr>
          <p:cNvPr id="474" name="Google Shape;474;p22"/>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475" name="Google Shape;475;p22"/>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476" name="Google Shape;476;p22"/>
          <p:cNvSpPr txBox="1"/>
          <p:nvPr/>
        </p:nvSpPr>
        <p:spPr>
          <a:xfrm>
            <a:off x="1828801" y="152400"/>
            <a:ext cx="7680325" cy="76200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i="0">
                <a:solidFill>
                  <a:schemeClr val="folHlink"/>
                </a:solidFill>
                <a:latin typeface="Times New Roman"/>
                <a:ea typeface="Times New Roman"/>
                <a:cs typeface="Times New Roman"/>
                <a:sym typeface="Times New Roman"/>
              </a:rPr>
              <a:t>Figure 3.5  </a:t>
            </a:r>
            <a:r>
              <a:rPr lang="en-US" sz="2000" b="1" i="1">
                <a:solidFill>
                  <a:schemeClr val="dk1"/>
                </a:solidFill>
                <a:latin typeface="Times New Roman"/>
                <a:ea typeface="Times New Roman"/>
                <a:cs typeface="Times New Roman"/>
                <a:sym typeface="Times New Roman"/>
              </a:rPr>
              <a:t>Three sine waves with the same amplitude and frequency,</a:t>
            </a:r>
            <a:br>
              <a:rPr lang="en-US" sz="2000" b="1" i="1">
                <a:solidFill>
                  <a:schemeClr val="dk1"/>
                </a:solidFill>
                <a:latin typeface="Times New Roman"/>
                <a:ea typeface="Times New Roman"/>
                <a:cs typeface="Times New Roman"/>
                <a:sym typeface="Times New Roman"/>
              </a:rPr>
            </a:br>
            <a:r>
              <a:rPr lang="en-US" sz="2000" b="1" i="1">
                <a:solidFill>
                  <a:schemeClr val="dk1"/>
                </a:solidFill>
                <a:latin typeface="Times New Roman"/>
                <a:ea typeface="Times New Roman"/>
                <a:cs typeface="Times New Roman"/>
                <a:sym typeface="Times New Roman"/>
              </a:rPr>
              <a:t>                        but different phases [1]</a:t>
            </a:r>
            <a:endParaRPr/>
          </a:p>
        </p:txBody>
      </p:sp>
      <p:cxnSp>
        <p:nvCxnSpPr>
          <p:cNvPr id="477" name="Google Shape;477;p22"/>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478" name="Google Shape;478;p22"/>
          <p:cNvPicPr preferRelativeResize="0"/>
          <p:nvPr/>
        </p:nvPicPr>
        <p:blipFill>
          <a:blip r:embed="rId3">
            <a:alphaModFix/>
          </a:blip>
          <a:stretch>
            <a:fillRect/>
          </a:stretch>
        </p:blipFill>
        <p:spPr>
          <a:xfrm>
            <a:off x="3429001" y="1143000"/>
            <a:ext cx="5110163" cy="4965700"/>
          </a:xfrm>
          <a:prstGeom prst="rect">
            <a:avLst/>
          </a:prstGeom>
          <a:noFill/>
          <a:ln>
            <a:noFill/>
          </a:ln>
        </p:spPr>
      </p:pic>
    </p:spTree>
  </p:cSld>
  <p:clrMapOvr>
    <a:masterClrMapping/>
  </p:clrMapOvr>
  <p:transition/>
  <p:timing/>
</p:sld>
</file>

<file path=ppt/slides/slide20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72"/>
        <p:cNvGrpSpPr/>
        <p:nvPr/>
      </p:nvGrpSpPr>
      <p:grpSpPr>
        <a:xfrm>
          <a:off x="0" y="0"/>
          <a:ext cx="0" cy="0"/>
        </a:xfrm>
      </p:grpSpPr>
      <p:sp>
        <p:nvSpPr>
          <p:cNvPr id="573" name="Google Shape;573;p37"/>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200</a:t>
            </a:fld>
            <a:endParaRPr sz="1200" b="1">
              <a:solidFill>
                <a:schemeClr val="dk1"/>
              </a:solidFill>
              <a:latin typeface="Arial"/>
              <a:ea typeface="Arial"/>
              <a:cs typeface="Arial"/>
              <a:sym typeface="Arial"/>
            </a:endParaRPr>
          </a:p>
        </p:txBody>
      </p:sp>
      <p:cxnSp>
        <p:nvCxnSpPr>
          <p:cNvPr id="574" name="Google Shape;574;p37"/>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575" name="Google Shape;575;p37"/>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576" name="Google Shape;576;p37"/>
          <p:cNvSpPr txBox="1"/>
          <p:nvPr/>
        </p:nvSpPr>
        <p:spPr>
          <a:xfrm>
            <a:off x="1828800" y="381000"/>
            <a:ext cx="4450702"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2.6  </a:t>
            </a:r>
            <a:r>
              <a:rPr lang="en-US" sz="2000" b="1" i="1">
                <a:solidFill>
                  <a:schemeClr val="dk1"/>
                </a:solidFill>
                <a:latin typeface="Times New Roman"/>
                <a:ea typeface="Times New Roman"/>
                <a:cs typeface="Times New Roman"/>
                <a:sym typeface="Times New Roman"/>
              </a:rPr>
              <a:t>Data link layer [1]</a:t>
            </a:r>
            <a:endParaRPr/>
          </a:p>
        </p:txBody>
      </p:sp>
      <p:cxnSp>
        <p:nvCxnSpPr>
          <p:cNvPr id="577" name="Google Shape;577;p37"/>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578" name="Google Shape;578;p37"/>
          <p:cNvPicPr preferRelativeResize="0"/>
          <p:nvPr/>
        </p:nvPicPr>
        <p:blipFill>
          <a:blip r:embed="rId3">
            <a:alphaModFix/>
          </a:blip>
          <a:stretch>
            <a:fillRect/>
          </a:stretch>
        </p:blipFill>
        <p:spPr>
          <a:xfrm>
            <a:off x="1792288" y="2057400"/>
            <a:ext cx="8418512" cy="2795588"/>
          </a:xfrm>
          <a:prstGeom prst="rect">
            <a:avLst/>
          </a:prstGeom>
          <a:noFill/>
          <a:ln>
            <a:noFill/>
          </a:ln>
        </p:spPr>
      </p:pic>
    </p:spTree>
  </p:cSld>
  <p:clrMapOvr>
    <a:masterClrMapping/>
  </p:clrMapOvr>
  <p:transition/>
  <p:timing/>
</p:sld>
</file>

<file path=ppt/slides/slide20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83"/>
        <p:cNvGrpSpPr/>
        <p:nvPr/>
      </p:nvGrpSpPr>
      <p:grpSpPr>
        <a:xfrm>
          <a:off x="0" y="0"/>
          <a:ext cx="0" cy="0"/>
        </a:xfrm>
      </p:grpSpPr>
      <p:sp>
        <p:nvSpPr>
          <p:cNvPr id="584" name="Google Shape;584;p38"/>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201</a:t>
            </a:fld>
            <a:endParaRPr sz="1200" b="1">
              <a:solidFill>
                <a:schemeClr val="dk1"/>
              </a:solidFill>
              <a:latin typeface="Arial"/>
              <a:ea typeface="Arial"/>
              <a:cs typeface="Arial"/>
              <a:sym typeface="Arial"/>
            </a:endParaRPr>
          </a:p>
        </p:txBody>
      </p:sp>
      <p:sp>
        <p:nvSpPr>
          <p:cNvPr id="585" name="Google Shape;585;p38"/>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86" name="Google Shape;586;p38"/>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87" name="Google Shape;587;p38"/>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88" name="Google Shape;588;p38"/>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89" name="Google Shape;589;p38"/>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90" name="Google Shape;590;p38"/>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591" name="Google Shape;591;p38"/>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592" name="Google Shape;592;p38"/>
          <p:cNvCxnSpPr/>
          <p:nvPr/>
        </p:nvCxnSpPr>
        <p:spPr>
          <a:xfrm>
            <a:off x="1981200" y="2971800"/>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593" name="Google Shape;593;p38"/>
          <p:cNvCxnSpPr/>
          <p:nvPr/>
        </p:nvCxnSpPr>
        <p:spPr>
          <a:xfrm>
            <a:off x="1982788" y="3962400"/>
            <a:ext cx="8153400" cy="0"/>
          </a:xfrm>
          <a:prstGeom prst="straightConnector1">
            <a:avLst/>
          </a:prstGeom>
          <a:noFill/>
          <a:ln w="76200" cap="flat" cmpd="sng">
            <a:solidFill>
              <a:srgbClr val="009900"/>
            </a:solidFill>
            <a:prstDash val="solid"/>
            <a:round/>
            <a:headEnd type="none" w="med" len="med"/>
            <a:tailEnd type="none" w="med" len="med"/>
          </a:ln>
        </p:spPr>
      </p:cxnSp>
      <p:sp>
        <p:nvSpPr>
          <p:cNvPr id="594" name="Google Shape;594;p38"/>
          <p:cNvSpPr/>
          <p:nvPr/>
        </p:nvSpPr>
        <p:spPr>
          <a:xfrm>
            <a:off x="2019300" y="3063876"/>
            <a:ext cx="8077200" cy="830997"/>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400" b="1">
                <a:solidFill>
                  <a:schemeClr val="dk1"/>
                </a:solidFill>
                <a:latin typeface="Times New Roman"/>
                <a:ea typeface="Times New Roman"/>
                <a:cs typeface="Times New Roman"/>
                <a:sym typeface="Times New Roman"/>
              </a:rPr>
              <a:t>The data link layer is responsible for moving </a:t>
            </a:r>
            <a:br>
              <a:rPr lang="en-US" sz="2400" b="1">
                <a:solidFill>
                  <a:schemeClr val="dk1"/>
                </a:solidFill>
                <a:latin typeface="Times New Roman"/>
                <a:ea typeface="Times New Roman"/>
                <a:cs typeface="Times New Roman"/>
                <a:sym typeface="Times New Roman"/>
              </a:rPr>
            </a:br>
            <a:r>
              <a:rPr lang="en-US" sz="2400" b="1">
                <a:solidFill>
                  <a:schemeClr val="dk1"/>
                </a:solidFill>
                <a:latin typeface="Times New Roman"/>
                <a:ea typeface="Times New Roman"/>
                <a:cs typeface="Times New Roman"/>
                <a:sym typeface="Times New Roman"/>
              </a:rPr>
              <a:t>frames from one hop (node) to the next.</a:t>
            </a:r>
            <a:endParaRPr/>
          </a:p>
        </p:txBody>
      </p:sp>
      <p:grpSp>
        <p:nvGrpSpPr>
          <p:cNvPr id="595" name="Google Shape;595;p38"/>
          <p:cNvGrpSpPr/>
          <p:nvPr/>
        </p:nvGrpSpPr>
        <p:grpSpPr>
          <a:xfrm>
            <a:off x="1981200" y="2286000"/>
            <a:ext cx="1143000" cy="566738"/>
            <a:chOff x="1200" y="1248"/>
            <a:chExt cx="720" cy="357"/>
          </a:xfrm>
        </p:grpSpPr>
        <p:pic>
          <p:nvPicPr>
            <p:cNvPr id="596" name="Google Shape;596;p38"/>
            <p:cNvPicPr preferRelativeResize="0"/>
            <p:nvPr/>
          </p:nvPicPr>
          <p:blipFill>
            <a:blip r:embed="rId3">
              <a:alphaModFix/>
            </a:blip>
            <a:stretch>
              <a:fillRect/>
            </a:stretch>
          </p:blipFill>
          <p:spPr>
            <a:xfrm>
              <a:off x="1200" y="1248"/>
              <a:ext cx="720" cy="357"/>
            </a:xfrm>
            <a:prstGeom prst="rect">
              <a:avLst/>
            </a:prstGeom>
            <a:noFill/>
            <a:ln>
              <a:noFill/>
            </a:ln>
          </p:spPr>
        </p:pic>
        <p:sp>
          <p:nvSpPr>
            <p:cNvPr id="597" name="Google Shape;597;p38"/>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20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02"/>
        <p:cNvGrpSpPr/>
        <p:nvPr/>
      </p:nvGrpSpPr>
      <p:grpSpPr>
        <a:xfrm>
          <a:off x="0" y="0"/>
          <a:ext cx="0" cy="0"/>
        </a:xfrm>
      </p:grpSpPr>
      <p:sp>
        <p:nvSpPr>
          <p:cNvPr id="603" name="Google Shape;603;p39"/>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202</a:t>
            </a:fld>
            <a:endParaRPr sz="1200" b="1">
              <a:solidFill>
                <a:schemeClr val="dk1"/>
              </a:solidFill>
              <a:latin typeface="Arial"/>
              <a:ea typeface="Arial"/>
              <a:cs typeface="Arial"/>
              <a:sym typeface="Arial"/>
            </a:endParaRPr>
          </a:p>
        </p:txBody>
      </p:sp>
      <p:cxnSp>
        <p:nvCxnSpPr>
          <p:cNvPr id="604" name="Google Shape;604;p39"/>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605" name="Google Shape;605;p39"/>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606" name="Google Shape;606;p39"/>
          <p:cNvSpPr txBox="1"/>
          <p:nvPr/>
        </p:nvSpPr>
        <p:spPr>
          <a:xfrm>
            <a:off x="1828799" y="381000"/>
            <a:ext cx="4739951"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2.7  </a:t>
            </a:r>
            <a:r>
              <a:rPr lang="en-US" sz="2000" b="1" i="1">
                <a:solidFill>
                  <a:schemeClr val="dk1"/>
                </a:solidFill>
                <a:latin typeface="Times New Roman"/>
                <a:ea typeface="Times New Roman"/>
                <a:cs typeface="Times New Roman"/>
                <a:sym typeface="Times New Roman"/>
              </a:rPr>
              <a:t>Hop-to-hop delivery [1]</a:t>
            </a:r>
            <a:endParaRPr/>
          </a:p>
        </p:txBody>
      </p:sp>
      <p:cxnSp>
        <p:nvCxnSpPr>
          <p:cNvPr id="607" name="Google Shape;607;p39"/>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608" name="Google Shape;608;p39"/>
          <p:cNvPicPr preferRelativeResize="0"/>
          <p:nvPr/>
        </p:nvPicPr>
        <p:blipFill>
          <a:blip r:embed="rId3">
            <a:alphaModFix/>
          </a:blip>
          <a:stretch>
            <a:fillRect/>
          </a:stretch>
        </p:blipFill>
        <p:spPr>
          <a:xfrm>
            <a:off x="2590800" y="1143000"/>
            <a:ext cx="6216650" cy="4579938"/>
          </a:xfrm>
          <a:prstGeom prst="rect">
            <a:avLst/>
          </a:prstGeom>
          <a:noFill/>
          <a:ln>
            <a:noFill/>
          </a:ln>
        </p:spPr>
      </p:pic>
    </p:spTree>
  </p:cSld>
  <p:clrMapOvr>
    <a:masterClrMapping/>
  </p:clrMapOvr>
  <p:transition/>
  <p:timing/>
</p:sld>
</file>

<file path=ppt/slides/slide20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13"/>
        <p:cNvGrpSpPr/>
        <p:nvPr/>
      </p:nvGrpSpPr>
      <p:grpSpPr>
        <a:xfrm>
          <a:off x="0" y="0"/>
          <a:ext cx="0" cy="0"/>
        </a:xfrm>
      </p:grpSpPr>
      <p:sp>
        <p:nvSpPr>
          <p:cNvPr id="614" name="Google Shape;614;p40"/>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203</a:t>
            </a:fld>
            <a:endParaRPr sz="1200" b="1">
              <a:solidFill>
                <a:schemeClr val="dk1"/>
              </a:solidFill>
              <a:latin typeface="Arial"/>
              <a:ea typeface="Arial"/>
              <a:cs typeface="Arial"/>
              <a:sym typeface="Arial"/>
            </a:endParaRPr>
          </a:p>
        </p:txBody>
      </p:sp>
      <p:cxnSp>
        <p:nvCxnSpPr>
          <p:cNvPr id="615" name="Google Shape;615;p40"/>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616" name="Google Shape;616;p40"/>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617" name="Google Shape;617;p40"/>
          <p:cNvSpPr txBox="1"/>
          <p:nvPr/>
        </p:nvSpPr>
        <p:spPr>
          <a:xfrm>
            <a:off x="1828801" y="381000"/>
            <a:ext cx="4329403"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2.8  </a:t>
            </a:r>
            <a:r>
              <a:rPr lang="en-US" sz="2000" b="1" i="1">
                <a:solidFill>
                  <a:schemeClr val="dk1"/>
                </a:solidFill>
                <a:latin typeface="Times New Roman"/>
                <a:ea typeface="Times New Roman"/>
                <a:cs typeface="Times New Roman"/>
                <a:sym typeface="Times New Roman"/>
              </a:rPr>
              <a:t>Network layer [1]</a:t>
            </a:r>
            <a:endParaRPr/>
          </a:p>
        </p:txBody>
      </p:sp>
      <p:cxnSp>
        <p:nvCxnSpPr>
          <p:cNvPr id="618" name="Google Shape;618;p40"/>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619" name="Google Shape;619;p40"/>
          <p:cNvPicPr preferRelativeResize="0"/>
          <p:nvPr/>
        </p:nvPicPr>
        <p:blipFill>
          <a:blip r:embed="rId3">
            <a:alphaModFix/>
          </a:blip>
          <a:stretch>
            <a:fillRect/>
          </a:stretch>
        </p:blipFill>
        <p:spPr>
          <a:xfrm>
            <a:off x="1763714" y="1963738"/>
            <a:ext cx="8675687" cy="2913062"/>
          </a:xfrm>
          <a:prstGeom prst="rect">
            <a:avLst/>
          </a:prstGeom>
          <a:noFill/>
          <a:ln>
            <a:noFill/>
          </a:ln>
        </p:spPr>
      </p:pic>
    </p:spTree>
  </p:cSld>
  <p:clrMapOvr>
    <a:masterClrMapping/>
  </p:clrMapOvr>
  <p:transition/>
  <p:timing/>
</p:sld>
</file>

<file path=ppt/slides/slide20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24"/>
        <p:cNvGrpSpPr/>
        <p:nvPr/>
      </p:nvGrpSpPr>
      <p:grpSpPr>
        <a:xfrm>
          <a:off x="0" y="0"/>
          <a:ext cx="0" cy="0"/>
        </a:xfrm>
      </p:grpSpPr>
      <p:sp>
        <p:nvSpPr>
          <p:cNvPr id="625" name="Google Shape;625;p41"/>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204</a:t>
            </a:fld>
            <a:endParaRPr sz="1200" b="1">
              <a:solidFill>
                <a:schemeClr val="dk1"/>
              </a:solidFill>
              <a:latin typeface="Arial"/>
              <a:ea typeface="Arial"/>
              <a:cs typeface="Arial"/>
              <a:sym typeface="Arial"/>
            </a:endParaRPr>
          </a:p>
        </p:txBody>
      </p:sp>
      <p:sp>
        <p:nvSpPr>
          <p:cNvPr id="626" name="Google Shape;626;p41"/>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27" name="Google Shape;627;p41"/>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28" name="Google Shape;628;p41"/>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29" name="Google Shape;629;p41"/>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30" name="Google Shape;630;p41"/>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31" name="Google Shape;631;p41"/>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32" name="Google Shape;632;p41"/>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633" name="Google Shape;633;p41"/>
          <p:cNvCxnSpPr/>
          <p:nvPr/>
        </p:nvCxnSpPr>
        <p:spPr>
          <a:xfrm>
            <a:off x="1981200" y="2971800"/>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634" name="Google Shape;634;p41"/>
          <p:cNvCxnSpPr/>
          <p:nvPr/>
        </p:nvCxnSpPr>
        <p:spPr>
          <a:xfrm>
            <a:off x="1982788" y="4343400"/>
            <a:ext cx="8153400" cy="0"/>
          </a:xfrm>
          <a:prstGeom prst="straightConnector1">
            <a:avLst/>
          </a:prstGeom>
          <a:noFill/>
          <a:ln w="76200" cap="flat" cmpd="sng">
            <a:solidFill>
              <a:srgbClr val="009900"/>
            </a:solidFill>
            <a:prstDash val="solid"/>
            <a:round/>
            <a:headEnd type="none" w="med" len="med"/>
            <a:tailEnd type="none" w="med" len="med"/>
          </a:ln>
        </p:spPr>
      </p:cxnSp>
      <p:sp>
        <p:nvSpPr>
          <p:cNvPr id="635" name="Google Shape;635;p41"/>
          <p:cNvSpPr/>
          <p:nvPr/>
        </p:nvSpPr>
        <p:spPr>
          <a:xfrm>
            <a:off x="2019300" y="3063876"/>
            <a:ext cx="8077200" cy="1200329"/>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400" b="1">
                <a:solidFill>
                  <a:schemeClr val="dk1"/>
                </a:solidFill>
                <a:latin typeface="Times New Roman"/>
                <a:ea typeface="Times New Roman"/>
                <a:cs typeface="Times New Roman"/>
                <a:sym typeface="Times New Roman"/>
              </a:rPr>
              <a:t>The network layer is responsible for the </a:t>
            </a:r>
            <a:br>
              <a:rPr lang="en-US" sz="2400" b="1">
                <a:solidFill>
                  <a:schemeClr val="dk1"/>
                </a:solidFill>
                <a:latin typeface="Times New Roman"/>
                <a:ea typeface="Times New Roman"/>
                <a:cs typeface="Times New Roman"/>
                <a:sym typeface="Times New Roman"/>
              </a:rPr>
            </a:br>
            <a:r>
              <a:rPr lang="en-US" sz="2400" b="1">
                <a:solidFill>
                  <a:schemeClr val="dk1"/>
                </a:solidFill>
                <a:latin typeface="Times New Roman"/>
                <a:ea typeface="Times New Roman"/>
                <a:cs typeface="Times New Roman"/>
                <a:sym typeface="Times New Roman"/>
              </a:rPr>
              <a:t>delivery of individual packets from </a:t>
            </a:r>
            <a:endParaRPr/>
          </a:p>
          <a:p>
            <a:pPr marL="0" marR="0" lvl="0" indent="0" algn="ctr" rtl="0">
              <a:spcBef>
                <a:spcPct val="0"/>
              </a:spcBef>
              <a:spcAft>
                <a:spcPct val="0"/>
              </a:spcAft>
              <a:buNone/>
            </a:pPr>
            <a:r>
              <a:rPr lang="en-US" sz="2400" b="1">
                <a:solidFill>
                  <a:schemeClr val="dk1"/>
                </a:solidFill>
                <a:latin typeface="Times New Roman"/>
                <a:ea typeface="Times New Roman"/>
                <a:cs typeface="Times New Roman"/>
                <a:sym typeface="Times New Roman"/>
              </a:rPr>
              <a:t>the source host to the destination host.</a:t>
            </a:r>
            <a:endParaRPr/>
          </a:p>
        </p:txBody>
      </p:sp>
      <p:grpSp>
        <p:nvGrpSpPr>
          <p:cNvPr id="636" name="Google Shape;636;p41"/>
          <p:cNvGrpSpPr/>
          <p:nvPr/>
        </p:nvGrpSpPr>
        <p:grpSpPr>
          <a:xfrm>
            <a:off x="2057400" y="2286000"/>
            <a:ext cx="1143000" cy="566738"/>
            <a:chOff x="1200" y="1248"/>
            <a:chExt cx="720" cy="357"/>
          </a:xfrm>
        </p:grpSpPr>
        <p:pic>
          <p:nvPicPr>
            <p:cNvPr id="637" name="Google Shape;637;p41"/>
            <p:cNvPicPr preferRelativeResize="0"/>
            <p:nvPr/>
          </p:nvPicPr>
          <p:blipFill>
            <a:blip r:embed="rId3">
              <a:alphaModFix/>
            </a:blip>
            <a:stretch>
              <a:fillRect/>
            </a:stretch>
          </p:blipFill>
          <p:spPr>
            <a:xfrm>
              <a:off x="1200" y="1248"/>
              <a:ext cx="720" cy="357"/>
            </a:xfrm>
            <a:prstGeom prst="rect">
              <a:avLst/>
            </a:prstGeom>
            <a:noFill/>
            <a:ln>
              <a:noFill/>
            </a:ln>
          </p:spPr>
        </p:pic>
        <p:sp>
          <p:nvSpPr>
            <p:cNvPr id="638" name="Google Shape;638;p41"/>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20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43"/>
        <p:cNvGrpSpPr/>
        <p:nvPr/>
      </p:nvGrpSpPr>
      <p:grpSpPr>
        <a:xfrm>
          <a:off x="0" y="0"/>
          <a:ext cx="0" cy="0"/>
        </a:xfrm>
      </p:grpSpPr>
      <p:sp>
        <p:nvSpPr>
          <p:cNvPr id="644" name="Google Shape;644;p42"/>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205</a:t>
            </a:fld>
            <a:endParaRPr sz="1200" b="1">
              <a:solidFill>
                <a:schemeClr val="dk1"/>
              </a:solidFill>
              <a:latin typeface="Arial"/>
              <a:ea typeface="Arial"/>
              <a:cs typeface="Arial"/>
              <a:sym typeface="Arial"/>
            </a:endParaRPr>
          </a:p>
        </p:txBody>
      </p:sp>
      <p:cxnSp>
        <p:nvCxnSpPr>
          <p:cNvPr id="645" name="Google Shape;645;p42"/>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646" name="Google Shape;646;p42"/>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647" name="Google Shape;647;p42"/>
          <p:cNvSpPr txBox="1"/>
          <p:nvPr/>
        </p:nvSpPr>
        <p:spPr>
          <a:xfrm>
            <a:off x="1828800" y="381000"/>
            <a:ext cx="5915608"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2.9  </a:t>
            </a:r>
            <a:r>
              <a:rPr lang="en-US" sz="2000" b="1" i="1">
                <a:solidFill>
                  <a:schemeClr val="dk1"/>
                </a:solidFill>
                <a:latin typeface="Times New Roman"/>
                <a:ea typeface="Times New Roman"/>
                <a:cs typeface="Times New Roman"/>
                <a:sym typeface="Times New Roman"/>
              </a:rPr>
              <a:t>Source-to-destination delivery [1]</a:t>
            </a:r>
            <a:endParaRPr/>
          </a:p>
        </p:txBody>
      </p:sp>
      <p:cxnSp>
        <p:nvCxnSpPr>
          <p:cNvPr id="648" name="Google Shape;648;p42"/>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649" name="Google Shape;649;p42"/>
          <p:cNvPicPr preferRelativeResize="0"/>
          <p:nvPr/>
        </p:nvPicPr>
        <p:blipFill>
          <a:blip r:embed="rId3">
            <a:alphaModFix/>
          </a:blip>
          <a:stretch>
            <a:fillRect/>
          </a:stretch>
        </p:blipFill>
        <p:spPr>
          <a:xfrm>
            <a:off x="3222626" y="1195388"/>
            <a:ext cx="5083175" cy="4824412"/>
          </a:xfrm>
          <a:prstGeom prst="rect">
            <a:avLst/>
          </a:prstGeom>
          <a:noFill/>
          <a:ln>
            <a:noFill/>
          </a:ln>
        </p:spPr>
      </p:pic>
    </p:spTree>
  </p:cSld>
  <p:clrMapOvr>
    <a:masterClrMapping/>
  </p:clrMapOvr>
  <p:transition/>
  <p:timing/>
</p:sld>
</file>

<file path=ppt/slides/slide20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54"/>
        <p:cNvGrpSpPr/>
        <p:nvPr/>
      </p:nvGrpSpPr>
      <p:grpSpPr>
        <a:xfrm>
          <a:off x="0" y="0"/>
          <a:ext cx="0" cy="0"/>
        </a:xfrm>
      </p:grpSpPr>
      <p:sp>
        <p:nvSpPr>
          <p:cNvPr id="655" name="Google Shape;655;p43"/>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206</a:t>
            </a:fld>
            <a:endParaRPr sz="1200" b="1">
              <a:solidFill>
                <a:schemeClr val="dk1"/>
              </a:solidFill>
              <a:latin typeface="Arial"/>
              <a:ea typeface="Arial"/>
              <a:cs typeface="Arial"/>
              <a:sym typeface="Arial"/>
            </a:endParaRPr>
          </a:p>
        </p:txBody>
      </p:sp>
      <p:cxnSp>
        <p:nvCxnSpPr>
          <p:cNvPr id="656" name="Google Shape;656;p43"/>
          <p:cNvCxnSpPr/>
          <p:nvPr/>
        </p:nvCxnSpPr>
        <p:spPr>
          <a:xfrm>
            <a:off x="1676400" y="762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657" name="Google Shape;657;p43"/>
          <p:cNvCxnSpPr/>
          <p:nvPr/>
        </p:nvCxnSpPr>
        <p:spPr>
          <a:xfrm>
            <a:off x="1676400" y="914400"/>
            <a:ext cx="8763000" cy="0"/>
          </a:xfrm>
          <a:prstGeom prst="straightConnector1">
            <a:avLst/>
          </a:prstGeom>
          <a:noFill/>
          <a:ln w="19050" cap="flat" cmpd="sng">
            <a:solidFill>
              <a:schemeClr val="hlink"/>
            </a:solidFill>
            <a:prstDash val="solid"/>
            <a:round/>
            <a:headEnd type="none" w="med" len="med"/>
            <a:tailEnd type="none" w="med" len="med"/>
          </a:ln>
        </p:spPr>
      </p:cxnSp>
      <p:sp>
        <p:nvSpPr>
          <p:cNvPr id="658" name="Google Shape;658;p43"/>
          <p:cNvSpPr txBox="1"/>
          <p:nvPr/>
        </p:nvSpPr>
        <p:spPr>
          <a:xfrm>
            <a:off x="1828800" y="276808"/>
            <a:ext cx="4544008"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2.10  </a:t>
            </a:r>
            <a:r>
              <a:rPr lang="en-US" sz="2000" b="1" i="1">
                <a:solidFill>
                  <a:schemeClr val="dk1"/>
                </a:solidFill>
                <a:latin typeface="Times New Roman"/>
                <a:ea typeface="Times New Roman"/>
                <a:cs typeface="Times New Roman"/>
                <a:sym typeface="Times New Roman"/>
              </a:rPr>
              <a:t>Transport layer [1]</a:t>
            </a:r>
            <a:endParaRPr/>
          </a:p>
        </p:txBody>
      </p:sp>
      <p:cxnSp>
        <p:nvCxnSpPr>
          <p:cNvPr id="659" name="Google Shape;659;p43"/>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660" name="Google Shape;660;p43"/>
          <p:cNvPicPr preferRelativeResize="0"/>
          <p:nvPr/>
        </p:nvPicPr>
        <p:blipFill>
          <a:blip r:embed="rId3">
            <a:alphaModFix/>
          </a:blip>
          <a:stretch>
            <a:fillRect/>
          </a:stretch>
        </p:blipFill>
        <p:spPr>
          <a:xfrm>
            <a:off x="1676400" y="1774826"/>
            <a:ext cx="8693150" cy="3025775"/>
          </a:xfrm>
          <a:prstGeom prst="rect">
            <a:avLst/>
          </a:prstGeom>
          <a:noFill/>
          <a:ln>
            <a:noFill/>
          </a:ln>
        </p:spPr>
      </p:pic>
    </p:spTree>
  </p:cSld>
  <p:clrMapOvr>
    <a:masterClrMapping/>
  </p:clrMapOvr>
  <p:transition/>
  <p:timing/>
</p:sld>
</file>

<file path=ppt/slides/slide20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65"/>
        <p:cNvGrpSpPr/>
        <p:nvPr/>
      </p:nvGrpSpPr>
      <p:grpSpPr>
        <a:xfrm>
          <a:off x="0" y="0"/>
          <a:ext cx="0" cy="0"/>
        </a:xfrm>
      </p:grpSpPr>
      <p:sp>
        <p:nvSpPr>
          <p:cNvPr id="666" name="Google Shape;666;p44"/>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207</a:t>
            </a:fld>
            <a:endParaRPr sz="1200" b="1">
              <a:solidFill>
                <a:schemeClr val="dk1"/>
              </a:solidFill>
              <a:latin typeface="Arial"/>
              <a:ea typeface="Arial"/>
              <a:cs typeface="Arial"/>
              <a:sym typeface="Arial"/>
            </a:endParaRPr>
          </a:p>
        </p:txBody>
      </p:sp>
      <p:sp>
        <p:nvSpPr>
          <p:cNvPr id="667" name="Google Shape;667;p44"/>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68" name="Google Shape;668;p44"/>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69" name="Google Shape;669;p44"/>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70" name="Google Shape;670;p44"/>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71" name="Google Shape;671;p44"/>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72" name="Google Shape;672;p44"/>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673" name="Google Shape;673;p44"/>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674" name="Google Shape;674;p44"/>
          <p:cNvCxnSpPr/>
          <p:nvPr/>
        </p:nvCxnSpPr>
        <p:spPr>
          <a:xfrm>
            <a:off x="1981200" y="2971800"/>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675" name="Google Shape;675;p44"/>
          <p:cNvCxnSpPr/>
          <p:nvPr/>
        </p:nvCxnSpPr>
        <p:spPr>
          <a:xfrm>
            <a:off x="1982788" y="3962400"/>
            <a:ext cx="8153400" cy="0"/>
          </a:xfrm>
          <a:prstGeom prst="straightConnector1">
            <a:avLst/>
          </a:prstGeom>
          <a:noFill/>
          <a:ln w="76200" cap="flat" cmpd="sng">
            <a:solidFill>
              <a:srgbClr val="009900"/>
            </a:solidFill>
            <a:prstDash val="solid"/>
            <a:round/>
            <a:headEnd type="none" w="med" len="med"/>
            <a:tailEnd type="none" w="med" len="med"/>
          </a:ln>
        </p:spPr>
      </p:cxnSp>
      <p:sp>
        <p:nvSpPr>
          <p:cNvPr id="676" name="Google Shape;676;p44"/>
          <p:cNvSpPr/>
          <p:nvPr/>
        </p:nvSpPr>
        <p:spPr>
          <a:xfrm>
            <a:off x="2019300" y="3063876"/>
            <a:ext cx="8077200" cy="830997"/>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400" b="1">
                <a:solidFill>
                  <a:schemeClr val="dk1"/>
                </a:solidFill>
                <a:latin typeface="Times New Roman"/>
                <a:ea typeface="Times New Roman"/>
                <a:cs typeface="Times New Roman"/>
                <a:sym typeface="Times New Roman"/>
              </a:rPr>
              <a:t>The transport layer is responsible for the delivery </a:t>
            </a:r>
            <a:br>
              <a:rPr lang="en-US" sz="2400" b="1">
                <a:solidFill>
                  <a:schemeClr val="dk1"/>
                </a:solidFill>
                <a:latin typeface="Times New Roman"/>
                <a:ea typeface="Times New Roman"/>
                <a:cs typeface="Times New Roman"/>
                <a:sym typeface="Times New Roman"/>
              </a:rPr>
            </a:br>
            <a:r>
              <a:rPr lang="en-US" sz="2400" b="1">
                <a:solidFill>
                  <a:schemeClr val="dk1"/>
                </a:solidFill>
                <a:latin typeface="Times New Roman"/>
                <a:ea typeface="Times New Roman"/>
                <a:cs typeface="Times New Roman"/>
                <a:sym typeface="Times New Roman"/>
              </a:rPr>
              <a:t>of a message from one process to another.</a:t>
            </a:r>
            <a:endParaRPr/>
          </a:p>
        </p:txBody>
      </p:sp>
      <p:grpSp>
        <p:nvGrpSpPr>
          <p:cNvPr id="677" name="Google Shape;677;p44"/>
          <p:cNvGrpSpPr/>
          <p:nvPr/>
        </p:nvGrpSpPr>
        <p:grpSpPr>
          <a:xfrm>
            <a:off x="2057400" y="2286000"/>
            <a:ext cx="1143000" cy="566738"/>
            <a:chOff x="1200" y="1248"/>
            <a:chExt cx="720" cy="357"/>
          </a:xfrm>
        </p:grpSpPr>
        <p:pic>
          <p:nvPicPr>
            <p:cNvPr id="678" name="Google Shape;678;p44"/>
            <p:cNvPicPr preferRelativeResize="0"/>
            <p:nvPr/>
          </p:nvPicPr>
          <p:blipFill>
            <a:blip r:embed="rId3">
              <a:alphaModFix/>
            </a:blip>
            <a:stretch>
              <a:fillRect/>
            </a:stretch>
          </p:blipFill>
          <p:spPr>
            <a:xfrm>
              <a:off x="1200" y="1248"/>
              <a:ext cx="720" cy="357"/>
            </a:xfrm>
            <a:prstGeom prst="rect">
              <a:avLst/>
            </a:prstGeom>
            <a:noFill/>
            <a:ln>
              <a:noFill/>
            </a:ln>
          </p:spPr>
        </p:pic>
        <p:sp>
          <p:nvSpPr>
            <p:cNvPr id="679" name="Google Shape;679;p44"/>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20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84"/>
        <p:cNvGrpSpPr/>
        <p:nvPr/>
      </p:nvGrpSpPr>
      <p:grpSpPr>
        <a:xfrm>
          <a:off x="0" y="0"/>
          <a:ext cx="0" cy="0"/>
        </a:xfrm>
      </p:grpSpPr>
      <p:sp>
        <p:nvSpPr>
          <p:cNvPr id="685" name="Google Shape;685;p45"/>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208</a:t>
            </a:fld>
            <a:endParaRPr sz="1200" b="1">
              <a:solidFill>
                <a:schemeClr val="dk1"/>
              </a:solidFill>
              <a:latin typeface="Arial"/>
              <a:ea typeface="Arial"/>
              <a:cs typeface="Arial"/>
              <a:sym typeface="Arial"/>
            </a:endParaRPr>
          </a:p>
        </p:txBody>
      </p:sp>
      <p:cxnSp>
        <p:nvCxnSpPr>
          <p:cNvPr id="686" name="Google Shape;686;p45"/>
          <p:cNvCxnSpPr/>
          <p:nvPr/>
        </p:nvCxnSpPr>
        <p:spPr>
          <a:xfrm>
            <a:off x="1676400" y="762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687" name="Google Shape;687;p45"/>
          <p:cNvCxnSpPr/>
          <p:nvPr/>
        </p:nvCxnSpPr>
        <p:spPr>
          <a:xfrm>
            <a:off x="1676400" y="914400"/>
            <a:ext cx="8763000" cy="0"/>
          </a:xfrm>
          <a:prstGeom prst="straightConnector1">
            <a:avLst/>
          </a:prstGeom>
          <a:noFill/>
          <a:ln w="19050" cap="flat" cmpd="sng">
            <a:solidFill>
              <a:schemeClr val="hlink"/>
            </a:solidFill>
            <a:prstDash val="solid"/>
            <a:round/>
            <a:headEnd type="none" w="med" len="med"/>
            <a:tailEnd type="none" w="med" len="med"/>
          </a:ln>
        </p:spPr>
      </p:cxnSp>
      <p:sp>
        <p:nvSpPr>
          <p:cNvPr id="688" name="Google Shape;688;p45"/>
          <p:cNvSpPr txBox="1"/>
          <p:nvPr/>
        </p:nvSpPr>
        <p:spPr>
          <a:xfrm>
            <a:off x="1828801" y="304800"/>
            <a:ext cx="7613779"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2.11  </a:t>
            </a:r>
            <a:r>
              <a:rPr lang="en-US" sz="2000" b="1" i="1">
                <a:solidFill>
                  <a:schemeClr val="dk1"/>
                </a:solidFill>
                <a:latin typeface="Times New Roman"/>
                <a:ea typeface="Times New Roman"/>
                <a:cs typeface="Times New Roman"/>
                <a:sym typeface="Times New Roman"/>
              </a:rPr>
              <a:t>Reliable process-to-process delivery of a message [1]</a:t>
            </a:r>
            <a:endParaRPr/>
          </a:p>
        </p:txBody>
      </p:sp>
      <p:cxnSp>
        <p:nvCxnSpPr>
          <p:cNvPr id="689" name="Google Shape;689;p45"/>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690" name="Google Shape;690;p45"/>
          <p:cNvPicPr preferRelativeResize="0"/>
          <p:nvPr/>
        </p:nvPicPr>
        <p:blipFill>
          <a:blip r:embed="rId3">
            <a:alphaModFix/>
          </a:blip>
          <a:stretch>
            <a:fillRect/>
          </a:stretch>
        </p:blipFill>
        <p:spPr>
          <a:xfrm>
            <a:off x="2054226" y="2025650"/>
            <a:ext cx="7623175" cy="3136900"/>
          </a:xfrm>
          <a:prstGeom prst="rect">
            <a:avLst/>
          </a:prstGeom>
          <a:noFill/>
          <a:ln>
            <a:noFill/>
          </a:ln>
        </p:spPr>
      </p:pic>
    </p:spTree>
  </p:cSld>
  <p:clrMapOvr>
    <a:masterClrMapping/>
  </p:clrMapOvr>
  <p:transition/>
  <p:timing/>
</p:sld>
</file>

<file path=ppt/slides/slide20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95"/>
        <p:cNvGrpSpPr/>
        <p:nvPr/>
      </p:nvGrpSpPr>
      <p:grpSpPr>
        <a:xfrm>
          <a:off x="0" y="0"/>
          <a:ext cx="0" cy="0"/>
        </a:xfrm>
      </p:grpSpPr>
      <p:sp>
        <p:nvSpPr>
          <p:cNvPr id="696" name="Google Shape;696;p46"/>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209</a:t>
            </a:fld>
            <a:endParaRPr sz="1200" b="1">
              <a:solidFill>
                <a:schemeClr val="dk1"/>
              </a:solidFill>
              <a:latin typeface="Arial"/>
              <a:ea typeface="Arial"/>
              <a:cs typeface="Arial"/>
              <a:sym typeface="Arial"/>
            </a:endParaRPr>
          </a:p>
        </p:txBody>
      </p:sp>
      <p:cxnSp>
        <p:nvCxnSpPr>
          <p:cNvPr id="697" name="Google Shape;697;p46"/>
          <p:cNvCxnSpPr/>
          <p:nvPr/>
        </p:nvCxnSpPr>
        <p:spPr>
          <a:xfrm>
            <a:off x="1676400" y="533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698" name="Google Shape;698;p46"/>
          <p:cNvCxnSpPr/>
          <p:nvPr/>
        </p:nvCxnSpPr>
        <p:spPr>
          <a:xfrm>
            <a:off x="1676400" y="1371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699" name="Google Shape;699;p46"/>
          <p:cNvSpPr txBox="1"/>
          <p:nvPr/>
        </p:nvSpPr>
        <p:spPr>
          <a:xfrm>
            <a:off x="1524000" y="533400"/>
            <a:ext cx="4298302"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2.12  </a:t>
            </a:r>
            <a:r>
              <a:rPr lang="en-US" sz="2000" b="1" i="1">
                <a:solidFill>
                  <a:schemeClr val="dk1"/>
                </a:solidFill>
                <a:latin typeface="Times New Roman"/>
                <a:ea typeface="Times New Roman"/>
                <a:cs typeface="Times New Roman"/>
                <a:sym typeface="Times New Roman"/>
              </a:rPr>
              <a:t>Session layer [1]</a:t>
            </a:r>
            <a:endParaRPr/>
          </a:p>
        </p:txBody>
      </p:sp>
      <p:cxnSp>
        <p:nvCxnSpPr>
          <p:cNvPr id="700" name="Google Shape;700;p46"/>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701" name="Google Shape;701;p46"/>
          <p:cNvPicPr preferRelativeResize="0"/>
          <p:nvPr/>
        </p:nvPicPr>
        <p:blipFill>
          <a:blip r:embed="rId3">
            <a:alphaModFix/>
          </a:blip>
          <a:stretch>
            <a:fillRect/>
          </a:stretch>
        </p:blipFill>
        <p:spPr>
          <a:xfrm>
            <a:off x="1730376" y="1665288"/>
            <a:ext cx="8556625" cy="3973512"/>
          </a:xfrm>
          <a:prstGeom prst="rect">
            <a:avLst/>
          </a:prstGeom>
          <a:noFill/>
          <a:ln>
            <a:noFill/>
          </a:ln>
        </p:spPr>
      </p:pic>
    </p:spTree>
  </p:cSld>
  <p:clrMapOvr>
    <a:masterClrMapping/>
  </p:clrMapOvr>
  <p:transition/>
  <p:timing/>
</p:sld>
</file>

<file path=ppt/slides/slide2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83"/>
        <p:cNvGrpSpPr/>
        <p:nvPr/>
      </p:nvGrpSpPr>
      <p:grpSpPr>
        <a:xfrm>
          <a:off x="0" y="0"/>
          <a:ext cx="0" cy="0"/>
        </a:xfrm>
      </p:grpSpPr>
      <p:sp>
        <p:nvSpPr>
          <p:cNvPr id="484" name="Google Shape;484;p23"/>
          <p:cNvSpPr/>
          <p:nvPr/>
        </p:nvSpPr>
        <p:spPr>
          <a:xfrm>
            <a:off x="1890713" y="350838"/>
            <a:ext cx="438150" cy="474662"/>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85" name="Google Shape;485;p23"/>
          <p:cNvSpPr/>
          <p:nvPr/>
        </p:nvSpPr>
        <p:spPr>
          <a:xfrm>
            <a:off x="2273301" y="350838"/>
            <a:ext cx="328613" cy="474662"/>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grpSp>
        <p:nvGrpSpPr>
          <p:cNvPr id="486" name="Google Shape;486;p23"/>
          <p:cNvGrpSpPr/>
          <p:nvPr/>
        </p:nvGrpSpPr>
        <p:grpSpPr>
          <a:xfrm>
            <a:off x="2014539" y="773113"/>
            <a:ext cx="738187" cy="474662"/>
            <a:chOff x="309" y="487"/>
            <a:chExt cx="465" cy="299"/>
          </a:xfrm>
        </p:grpSpPr>
        <p:sp>
          <p:nvSpPr>
            <p:cNvPr id="487" name="Google Shape;487;p23"/>
            <p:cNvSpPr/>
            <p:nvPr/>
          </p:nvSpPr>
          <p:spPr>
            <a:xfrm>
              <a:off x="309" y="487"/>
              <a:ext cx="266" cy="299"/>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88" name="Google Shape;488;p23"/>
            <p:cNvSpPr/>
            <p:nvPr/>
          </p:nvSpPr>
          <p:spPr>
            <a:xfrm>
              <a:off x="542" y="487"/>
              <a:ext cx="232" cy="299"/>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grpSp>
      <p:sp>
        <p:nvSpPr>
          <p:cNvPr id="489" name="Google Shape;489;p23"/>
          <p:cNvSpPr/>
          <p:nvPr/>
        </p:nvSpPr>
        <p:spPr>
          <a:xfrm>
            <a:off x="1600200" y="700089"/>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90" name="Google Shape;490;p23"/>
          <p:cNvSpPr/>
          <p:nvPr/>
        </p:nvSpPr>
        <p:spPr>
          <a:xfrm>
            <a:off x="2235200" y="242888"/>
            <a:ext cx="31750" cy="1052512"/>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91" name="Google Shape;491;p23"/>
          <p:cNvSpPr/>
          <p:nvPr/>
        </p:nvSpPr>
        <p:spPr>
          <a:xfrm>
            <a:off x="1966914" y="773113"/>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492" name="Google Shape;492;p23"/>
          <p:cNvSpPr/>
          <p:nvPr/>
        </p:nvSpPr>
        <p:spPr>
          <a:xfrm>
            <a:off x="1676400" y="1447800"/>
            <a:ext cx="8839200" cy="38100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2800" b="1" i="1" baseline="-25000">
              <a:solidFill>
                <a:schemeClr val="dk1"/>
              </a:solidFill>
              <a:latin typeface="Times New Roman"/>
              <a:ea typeface="Times New Roman"/>
              <a:cs typeface="Times New Roman"/>
              <a:sym typeface="Times New Roman"/>
            </a:endParaRPr>
          </a:p>
        </p:txBody>
      </p:sp>
      <p:sp>
        <p:nvSpPr>
          <p:cNvPr id="493" name="Google Shape;493;p23"/>
          <p:cNvSpPr/>
          <p:nvPr/>
        </p:nvSpPr>
        <p:spPr>
          <a:xfrm>
            <a:off x="1752600" y="1447800"/>
            <a:ext cx="8534400" cy="94615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b="1" i="1">
                <a:solidFill>
                  <a:schemeClr val="dk1"/>
                </a:solidFill>
                <a:latin typeface="Times New Roman"/>
                <a:ea typeface="Times New Roman"/>
                <a:cs typeface="Times New Roman"/>
                <a:sym typeface="Times New Roman"/>
              </a:rPr>
              <a:t>A sine wave is offset 1/6 cycle with respect to time 0. What is its phase in degrees and radians?</a:t>
            </a:r>
            <a:endParaRPr/>
          </a:p>
        </p:txBody>
      </p:sp>
      <p:sp>
        <p:nvSpPr>
          <p:cNvPr id="494" name="Google Shape;494;p23"/>
          <p:cNvSpPr txBox="1"/>
          <p:nvPr/>
        </p:nvSpPr>
        <p:spPr>
          <a:xfrm>
            <a:off x="2667001" y="182564"/>
            <a:ext cx="2284413" cy="57943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b="1" i="1">
                <a:solidFill>
                  <a:schemeClr val="hlink"/>
                </a:solidFill>
                <a:latin typeface="Times New Roman"/>
                <a:ea typeface="Times New Roman"/>
                <a:cs typeface="Times New Roman"/>
                <a:sym typeface="Times New Roman"/>
              </a:rPr>
              <a:t>Example 3.6</a:t>
            </a:r>
            <a:endParaRPr/>
          </a:p>
        </p:txBody>
      </p:sp>
      <p:sp>
        <p:nvSpPr>
          <p:cNvPr id="495" name="Google Shape;495;p23"/>
          <p:cNvSpPr/>
          <p:nvPr/>
        </p:nvSpPr>
        <p:spPr>
          <a:xfrm>
            <a:off x="1828800" y="2971800"/>
            <a:ext cx="8534400" cy="1373188"/>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b="1" i="1">
                <a:solidFill>
                  <a:schemeClr val="hlink"/>
                </a:solidFill>
                <a:latin typeface="Times New Roman"/>
                <a:ea typeface="Times New Roman"/>
                <a:cs typeface="Times New Roman"/>
                <a:sym typeface="Times New Roman"/>
              </a:rPr>
              <a:t>Solution</a:t>
            </a:r>
            <a:endParaRPr/>
          </a:p>
          <a:p>
            <a:pPr marL="0" marR="0" lvl="0" indent="0" algn="just" rtl="0">
              <a:spcBef>
                <a:spcPct val="0"/>
              </a:spcBef>
              <a:spcAft>
                <a:spcPct val="0"/>
              </a:spcAft>
              <a:buNone/>
            </a:pPr>
            <a:r>
              <a:rPr lang="en-US" sz="2800" b="1" i="1">
                <a:solidFill>
                  <a:schemeClr val="dk1"/>
                </a:solidFill>
                <a:latin typeface="Times New Roman"/>
                <a:ea typeface="Times New Roman"/>
                <a:cs typeface="Times New Roman"/>
                <a:sym typeface="Times New Roman"/>
              </a:rPr>
              <a:t>We know that 1 complete cycle is 360°. Therefore, 1/6 cycle is</a:t>
            </a:r>
            <a:endParaRPr/>
          </a:p>
        </p:txBody>
      </p:sp>
      <p:pic>
        <p:nvPicPr>
          <p:cNvPr id="496" name="Google Shape;496;p23"/>
          <p:cNvPicPr preferRelativeResize="0"/>
          <p:nvPr/>
        </p:nvPicPr>
        <p:blipFill>
          <a:blip r:embed="rId3">
            <a:alphaModFix/>
          </a:blip>
          <a:stretch>
            <a:fillRect/>
          </a:stretch>
        </p:blipFill>
        <p:spPr>
          <a:xfrm>
            <a:off x="3292475" y="4560888"/>
            <a:ext cx="5607050" cy="620712"/>
          </a:xfrm>
          <a:prstGeom prst="rect">
            <a:avLst/>
          </a:prstGeom>
          <a:solidFill>
            <a:srgbClr val="3366FF"/>
          </a:solidFill>
          <a:ln w="57150" cap="flat" cmpd="sng">
            <a:solidFill>
              <a:srgbClr val="3366FF"/>
            </a:solidFill>
            <a:prstDash val="solid"/>
            <a:miter lim="800000"/>
            <a:headEnd type="none" w="sm" len="sm"/>
            <a:tailEnd type="none" w="sm" len="sm"/>
          </a:ln>
        </p:spPr>
      </p:pic>
    </p:spTree>
  </p:cSld>
  <p:clrMapOvr>
    <a:masterClrMapping/>
  </p:clrMapOvr>
  <p:transition/>
  <p:timing/>
</p:sld>
</file>

<file path=ppt/slides/slide21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06"/>
        <p:cNvGrpSpPr/>
        <p:nvPr/>
      </p:nvGrpSpPr>
      <p:grpSpPr>
        <a:xfrm>
          <a:off x="0" y="0"/>
          <a:ext cx="0" cy="0"/>
        </a:xfrm>
      </p:grpSpPr>
      <p:sp>
        <p:nvSpPr>
          <p:cNvPr id="707" name="Google Shape;707;p47"/>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210</a:t>
            </a:fld>
            <a:endParaRPr sz="1200" b="1">
              <a:solidFill>
                <a:schemeClr val="dk1"/>
              </a:solidFill>
              <a:latin typeface="Arial"/>
              <a:ea typeface="Arial"/>
              <a:cs typeface="Arial"/>
              <a:sym typeface="Arial"/>
            </a:endParaRPr>
          </a:p>
        </p:txBody>
      </p:sp>
      <p:cxnSp>
        <p:nvCxnSpPr>
          <p:cNvPr id="708" name="Google Shape;708;p47"/>
          <p:cNvCxnSpPr/>
          <p:nvPr/>
        </p:nvCxnSpPr>
        <p:spPr>
          <a:xfrm>
            <a:off x="1981200" y="2971800"/>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709" name="Google Shape;709;p47"/>
          <p:cNvCxnSpPr/>
          <p:nvPr/>
        </p:nvCxnSpPr>
        <p:spPr>
          <a:xfrm>
            <a:off x="1982788" y="3962400"/>
            <a:ext cx="8153400" cy="0"/>
          </a:xfrm>
          <a:prstGeom prst="straightConnector1">
            <a:avLst/>
          </a:prstGeom>
          <a:noFill/>
          <a:ln w="76200" cap="flat" cmpd="sng">
            <a:solidFill>
              <a:srgbClr val="009900"/>
            </a:solidFill>
            <a:prstDash val="solid"/>
            <a:round/>
            <a:headEnd type="none" w="med" len="med"/>
            <a:tailEnd type="none" w="med" len="med"/>
          </a:ln>
        </p:spPr>
      </p:cxnSp>
      <p:sp>
        <p:nvSpPr>
          <p:cNvPr id="710" name="Google Shape;710;p47"/>
          <p:cNvSpPr/>
          <p:nvPr/>
        </p:nvSpPr>
        <p:spPr>
          <a:xfrm>
            <a:off x="2019300" y="3063876"/>
            <a:ext cx="8077200" cy="830997"/>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400" b="1">
                <a:solidFill>
                  <a:schemeClr val="dk1"/>
                </a:solidFill>
                <a:latin typeface="Times New Roman"/>
                <a:ea typeface="Times New Roman"/>
                <a:cs typeface="Times New Roman"/>
                <a:sym typeface="Times New Roman"/>
              </a:rPr>
              <a:t>The session layer is responsible for dialog </a:t>
            </a:r>
            <a:br>
              <a:rPr lang="en-US" sz="2400" b="1">
                <a:solidFill>
                  <a:schemeClr val="dk1"/>
                </a:solidFill>
                <a:latin typeface="Times New Roman"/>
                <a:ea typeface="Times New Roman"/>
                <a:cs typeface="Times New Roman"/>
                <a:sym typeface="Times New Roman"/>
              </a:rPr>
            </a:br>
            <a:r>
              <a:rPr lang="en-US" sz="2400" b="1">
                <a:solidFill>
                  <a:schemeClr val="dk1"/>
                </a:solidFill>
                <a:latin typeface="Times New Roman"/>
                <a:ea typeface="Times New Roman"/>
                <a:cs typeface="Times New Roman"/>
                <a:sym typeface="Times New Roman"/>
              </a:rPr>
              <a:t>control and synchronization.</a:t>
            </a:r>
            <a:endParaRPr/>
          </a:p>
        </p:txBody>
      </p:sp>
      <p:grpSp>
        <p:nvGrpSpPr>
          <p:cNvPr id="711" name="Google Shape;711;p47"/>
          <p:cNvGrpSpPr/>
          <p:nvPr/>
        </p:nvGrpSpPr>
        <p:grpSpPr>
          <a:xfrm>
            <a:off x="2057400" y="2286000"/>
            <a:ext cx="1143000" cy="566738"/>
            <a:chOff x="1200" y="1248"/>
            <a:chExt cx="720" cy="357"/>
          </a:xfrm>
        </p:grpSpPr>
        <p:pic>
          <p:nvPicPr>
            <p:cNvPr id="712" name="Google Shape;712;p47"/>
            <p:cNvPicPr preferRelativeResize="0"/>
            <p:nvPr/>
          </p:nvPicPr>
          <p:blipFill>
            <a:blip r:embed="rId3">
              <a:alphaModFix/>
            </a:blip>
            <a:stretch>
              <a:fillRect/>
            </a:stretch>
          </p:blipFill>
          <p:spPr>
            <a:xfrm>
              <a:off x="1200" y="1248"/>
              <a:ext cx="720" cy="357"/>
            </a:xfrm>
            <a:prstGeom prst="rect">
              <a:avLst/>
            </a:prstGeom>
            <a:noFill/>
            <a:ln>
              <a:noFill/>
            </a:ln>
          </p:spPr>
        </p:pic>
        <p:sp>
          <p:nvSpPr>
            <p:cNvPr id="713" name="Google Shape;713;p47"/>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21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18"/>
        <p:cNvGrpSpPr/>
        <p:nvPr/>
      </p:nvGrpSpPr>
      <p:grpSpPr>
        <a:xfrm>
          <a:off x="0" y="0"/>
          <a:ext cx="0" cy="0"/>
        </a:xfrm>
      </p:grpSpPr>
      <p:sp>
        <p:nvSpPr>
          <p:cNvPr id="719" name="Google Shape;719;p48"/>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211</a:t>
            </a:fld>
            <a:endParaRPr sz="1200" b="1">
              <a:solidFill>
                <a:schemeClr val="dk1"/>
              </a:solidFill>
              <a:latin typeface="Arial"/>
              <a:ea typeface="Arial"/>
              <a:cs typeface="Arial"/>
              <a:sym typeface="Arial"/>
            </a:endParaRPr>
          </a:p>
        </p:txBody>
      </p:sp>
      <p:cxnSp>
        <p:nvCxnSpPr>
          <p:cNvPr id="720" name="Google Shape;720;p48"/>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721" name="Google Shape;721;p48"/>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722" name="Google Shape;722;p48"/>
          <p:cNvSpPr txBox="1"/>
          <p:nvPr/>
        </p:nvSpPr>
        <p:spPr>
          <a:xfrm>
            <a:off x="1828800" y="381000"/>
            <a:ext cx="4842588"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2.13  </a:t>
            </a:r>
            <a:r>
              <a:rPr lang="en-US" sz="2000" b="1" i="1">
                <a:solidFill>
                  <a:schemeClr val="dk1"/>
                </a:solidFill>
                <a:latin typeface="Times New Roman"/>
                <a:ea typeface="Times New Roman"/>
                <a:cs typeface="Times New Roman"/>
                <a:sym typeface="Times New Roman"/>
              </a:rPr>
              <a:t>Presentation layer [1]</a:t>
            </a:r>
            <a:endParaRPr/>
          </a:p>
        </p:txBody>
      </p:sp>
      <p:cxnSp>
        <p:nvCxnSpPr>
          <p:cNvPr id="723" name="Google Shape;723;p48"/>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724" name="Google Shape;724;p48"/>
          <p:cNvPicPr preferRelativeResize="0"/>
          <p:nvPr/>
        </p:nvPicPr>
        <p:blipFill>
          <a:blip r:embed="rId3">
            <a:alphaModFix/>
          </a:blip>
          <a:stretch>
            <a:fillRect/>
          </a:stretch>
        </p:blipFill>
        <p:spPr>
          <a:xfrm>
            <a:off x="1868488" y="2014538"/>
            <a:ext cx="8418512" cy="2862262"/>
          </a:xfrm>
          <a:prstGeom prst="rect">
            <a:avLst/>
          </a:prstGeom>
          <a:noFill/>
          <a:ln>
            <a:noFill/>
          </a:ln>
        </p:spPr>
      </p:pic>
    </p:spTree>
  </p:cSld>
  <p:clrMapOvr>
    <a:masterClrMapping/>
  </p:clrMapOvr>
  <p:transition/>
  <p:timing/>
</p:sld>
</file>

<file path=ppt/slides/slide21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29"/>
        <p:cNvGrpSpPr/>
        <p:nvPr/>
      </p:nvGrpSpPr>
      <p:grpSpPr>
        <a:xfrm>
          <a:off x="0" y="0"/>
          <a:ext cx="0" cy="0"/>
        </a:xfrm>
      </p:grpSpPr>
      <p:sp>
        <p:nvSpPr>
          <p:cNvPr id="730" name="Google Shape;730;p49"/>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212</a:t>
            </a:fld>
            <a:endParaRPr sz="1200" b="1">
              <a:solidFill>
                <a:schemeClr val="dk1"/>
              </a:solidFill>
              <a:latin typeface="Arial"/>
              <a:ea typeface="Arial"/>
              <a:cs typeface="Arial"/>
              <a:sym typeface="Arial"/>
            </a:endParaRPr>
          </a:p>
        </p:txBody>
      </p:sp>
      <p:sp>
        <p:nvSpPr>
          <p:cNvPr id="731" name="Google Shape;731;p49"/>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32" name="Google Shape;732;p49"/>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33" name="Google Shape;733;p49"/>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34" name="Google Shape;734;p49"/>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35" name="Google Shape;735;p49"/>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36" name="Google Shape;736;p49"/>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37" name="Google Shape;737;p49"/>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738" name="Google Shape;738;p49"/>
          <p:cNvCxnSpPr/>
          <p:nvPr/>
        </p:nvCxnSpPr>
        <p:spPr>
          <a:xfrm>
            <a:off x="1981200" y="2971800"/>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739" name="Google Shape;739;p49"/>
          <p:cNvCxnSpPr/>
          <p:nvPr/>
        </p:nvCxnSpPr>
        <p:spPr>
          <a:xfrm>
            <a:off x="1982788" y="3962400"/>
            <a:ext cx="8153400" cy="0"/>
          </a:xfrm>
          <a:prstGeom prst="straightConnector1">
            <a:avLst/>
          </a:prstGeom>
          <a:noFill/>
          <a:ln w="76200" cap="flat" cmpd="sng">
            <a:solidFill>
              <a:srgbClr val="009900"/>
            </a:solidFill>
            <a:prstDash val="solid"/>
            <a:round/>
            <a:headEnd type="none" w="med" len="med"/>
            <a:tailEnd type="none" w="med" len="med"/>
          </a:ln>
        </p:spPr>
      </p:cxnSp>
      <p:sp>
        <p:nvSpPr>
          <p:cNvPr id="740" name="Google Shape;740;p49"/>
          <p:cNvSpPr/>
          <p:nvPr/>
        </p:nvSpPr>
        <p:spPr>
          <a:xfrm>
            <a:off x="2019300" y="3063876"/>
            <a:ext cx="8077200" cy="830997"/>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400" b="1">
                <a:solidFill>
                  <a:schemeClr val="dk1"/>
                </a:solidFill>
                <a:latin typeface="Times New Roman"/>
                <a:ea typeface="Times New Roman"/>
                <a:cs typeface="Times New Roman"/>
                <a:sym typeface="Times New Roman"/>
              </a:rPr>
              <a:t>The presentation layer is responsible for translation, compression, and encryption.</a:t>
            </a:r>
            <a:endParaRPr/>
          </a:p>
        </p:txBody>
      </p:sp>
      <p:grpSp>
        <p:nvGrpSpPr>
          <p:cNvPr id="741" name="Google Shape;741;p49"/>
          <p:cNvGrpSpPr/>
          <p:nvPr/>
        </p:nvGrpSpPr>
        <p:grpSpPr>
          <a:xfrm>
            <a:off x="2057400" y="2286000"/>
            <a:ext cx="1143000" cy="566738"/>
            <a:chOff x="1200" y="1248"/>
            <a:chExt cx="720" cy="357"/>
          </a:xfrm>
        </p:grpSpPr>
        <p:pic>
          <p:nvPicPr>
            <p:cNvPr id="742" name="Google Shape;742;p49"/>
            <p:cNvPicPr preferRelativeResize="0"/>
            <p:nvPr/>
          </p:nvPicPr>
          <p:blipFill>
            <a:blip r:embed="rId3">
              <a:alphaModFix/>
            </a:blip>
            <a:stretch>
              <a:fillRect/>
            </a:stretch>
          </p:blipFill>
          <p:spPr>
            <a:xfrm>
              <a:off x="1200" y="1248"/>
              <a:ext cx="720" cy="357"/>
            </a:xfrm>
            <a:prstGeom prst="rect">
              <a:avLst/>
            </a:prstGeom>
            <a:noFill/>
            <a:ln>
              <a:noFill/>
            </a:ln>
          </p:spPr>
        </p:pic>
        <p:sp>
          <p:nvSpPr>
            <p:cNvPr id="743" name="Google Shape;743;p49"/>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21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48"/>
        <p:cNvGrpSpPr/>
        <p:nvPr/>
      </p:nvGrpSpPr>
      <p:grpSpPr>
        <a:xfrm>
          <a:off x="0" y="0"/>
          <a:ext cx="0" cy="0"/>
        </a:xfrm>
      </p:grpSpPr>
      <p:sp>
        <p:nvSpPr>
          <p:cNvPr id="749" name="Google Shape;749;p50"/>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213</a:t>
            </a:fld>
            <a:endParaRPr sz="1200" b="1">
              <a:solidFill>
                <a:schemeClr val="dk1"/>
              </a:solidFill>
              <a:latin typeface="Arial"/>
              <a:ea typeface="Arial"/>
              <a:cs typeface="Arial"/>
              <a:sym typeface="Arial"/>
            </a:endParaRPr>
          </a:p>
        </p:txBody>
      </p:sp>
      <p:cxnSp>
        <p:nvCxnSpPr>
          <p:cNvPr id="750" name="Google Shape;750;p50"/>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751" name="Google Shape;751;p50"/>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752" name="Google Shape;752;p50"/>
          <p:cNvSpPr txBox="1"/>
          <p:nvPr/>
        </p:nvSpPr>
        <p:spPr>
          <a:xfrm>
            <a:off x="1828801" y="353008"/>
            <a:ext cx="4889240"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2.14  </a:t>
            </a:r>
            <a:r>
              <a:rPr lang="en-US" sz="2000" b="1" i="1">
                <a:solidFill>
                  <a:schemeClr val="dk1"/>
                </a:solidFill>
                <a:latin typeface="Times New Roman"/>
                <a:ea typeface="Times New Roman"/>
                <a:cs typeface="Times New Roman"/>
                <a:sym typeface="Times New Roman"/>
              </a:rPr>
              <a:t>Application layer [1]</a:t>
            </a:r>
            <a:endParaRPr/>
          </a:p>
        </p:txBody>
      </p:sp>
      <p:cxnSp>
        <p:nvCxnSpPr>
          <p:cNvPr id="753" name="Google Shape;753;p50"/>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754" name="Google Shape;754;p50"/>
          <p:cNvPicPr preferRelativeResize="0"/>
          <p:nvPr/>
        </p:nvPicPr>
        <p:blipFill>
          <a:blip r:embed="rId3">
            <a:alphaModFix/>
          </a:blip>
          <a:stretch>
            <a:fillRect/>
          </a:stretch>
        </p:blipFill>
        <p:spPr>
          <a:xfrm>
            <a:off x="1908176" y="1371600"/>
            <a:ext cx="8455025" cy="4275138"/>
          </a:xfrm>
          <a:prstGeom prst="rect">
            <a:avLst/>
          </a:prstGeom>
          <a:noFill/>
          <a:ln>
            <a:noFill/>
          </a:ln>
        </p:spPr>
      </p:pic>
    </p:spTree>
  </p:cSld>
  <p:clrMapOvr>
    <a:masterClrMapping/>
  </p:clrMapOvr>
  <p:transition/>
  <p:timing/>
</p:sld>
</file>

<file path=ppt/slides/slide21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59"/>
        <p:cNvGrpSpPr/>
        <p:nvPr/>
      </p:nvGrpSpPr>
      <p:grpSpPr>
        <a:xfrm>
          <a:off x="0" y="0"/>
          <a:ext cx="0" cy="0"/>
        </a:xfrm>
      </p:grpSpPr>
      <p:sp>
        <p:nvSpPr>
          <p:cNvPr id="760" name="Google Shape;760;p51"/>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214</a:t>
            </a:fld>
            <a:endParaRPr sz="1200" b="1">
              <a:solidFill>
                <a:schemeClr val="dk1"/>
              </a:solidFill>
              <a:latin typeface="Arial"/>
              <a:ea typeface="Arial"/>
              <a:cs typeface="Arial"/>
              <a:sym typeface="Arial"/>
            </a:endParaRPr>
          </a:p>
        </p:txBody>
      </p:sp>
      <p:sp>
        <p:nvSpPr>
          <p:cNvPr id="761" name="Google Shape;761;p51"/>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62" name="Google Shape;762;p51"/>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63" name="Google Shape;763;p51"/>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64" name="Google Shape;764;p51"/>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65" name="Google Shape;765;p51"/>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66" name="Google Shape;766;p51"/>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67" name="Google Shape;767;p51"/>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768" name="Google Shape;768;p51"/>
          <p:cNvCxnSpPr/>
          <p:nvPr/>
        </p:nvCxnSpPr>
        <p:spPr>
          <a:xfrm>
            <a:off x="1981200" y="2971800"/>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769" name="Google Shape;769;p51"/>
          <p:cNvCxnSpPr/>
          <p:nvPr/>
        </p:nvCxnSpPr>
        <p:spPr>
          <a:xfrm>
            <a:off x="1982788" y="3962400"/>
            <a:ext cx="8153400" cy="0"/>
          </a:xfrm>
          <a:prstGeom prst="straightConnector1">
            <a:avLst/>
          </a:prstGeom>
          <a:noFill/>
          <a:ln w="76200" cap="flat" cmpd="sng">
            <a:solidFill>
              <a:srgbClr val="009900"/>
            </a:solidFill>
            <a:prstDash val="solid"/>
            <a:round/>
            <a:headEnd type="none" w="med" len="med"/>
            <a:tailEnd type="none" w="med" len="med"/>
          </a:ln>
        </p:spPr>
      </p:cxnSp>
      <p:sp>
        <p:nvSpPr>
          <p:cNvPr id="770" name="Google Shape;770;p51"/>
          <p:cNvSpPr/>
          <p:nvPr/>
        </p:nvSpPr>
        <p:spPr>
          <a:xfrm>
            <a:off x="2019300" y="3063876"/>
            <a:ext cx="8077200" cy="830997"/>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400" b="1">
                <a:solidFill>
                  <a:schemeClr val="dk1"/>
                </a:solidFill>
                <a:latin typeface="Times New Roman"/>
                <a:ea typeface="Times New Roman"/>
                <a:cs typeface="Times New Roman"/>
                <a:sym typeface="Times New Roman"/>
              </a:rPr>
              <a:t>The application layer is responsible for </a:t>
            </a:r>
            <a:br>
              <a:rPr lang="en-US" sz="2400" b="1">
                <a:solidFill>
                  <a:schemeClr val="dk1"/>
                </a:solidFill>
                <a:latin typeface="Times New Roman"/>
                <a:ea typeface="Times New Roman"/>
                <a:cs typeface="Times New Roman"/>
                <a:sym typeface="Times New Roman"/>
              </a:rPr>
            </a:br>
            <a:r>
              <a:rPr lang="en-US" sz="2400" b="1">
                <a:solidFill>
                  <a:schemeClr val="dk1"/>
                </a:solidFill>
                <a:latin typeface="Times New Roman"/>
                <a:ea typeface="Times New Roman"/>
                <a:cs typeface="Times New Roman"/>
                <a:sym typeface="Times New Roman"/>
              </a:rPr>
              <a:t>providing services to the user.</a:t>
            </a:r>
            <a:endParaRPr/>
          </a:p>
        </p:txBody>
      </p:sp>
      <p:grpSp>
        <p:nvGrpSpPr>
          <p:cNvPr id="771" name="Google Shape;771;p51"/>
          <p:cNvGrpSpPr/>
          <p:nvPr/>
        </p:nvGrpSpPr>
        <p:grpSpPr>
          <a:xfrm>
            <a:off x="2057400" y="2286000"/>
            <a:ext cx="1143000" cy="566738"/>
            <a:chOff x="1200" y="1248"/>
            <a:chExt cx="720" cy="357"/>
          </a:xfrm>
        </p:grpSpPr>
        <p:pic>
          <p:nvPicPr>
            <p:cNvPr id="772" name="Google Shape;772;p51"/>
            <p:cNvPicPr preferRelativeResize="0"/>
            <p:nvPr/>
          </p:nvPicPr>
          <p:blipFill>
            <a:blip r:embed="rId3">
              <a:alphaModFix/>
            </a:blip>
            <a:stretch>
              <a:fillRect/>
            </a:stretch>
          </p:blipFill>
          <p:spPr>
            <a:xfrm>
              <a:off x="1200" y="1248"/>
              <a:ext cx="720" cy="357"/>
            </a:xfrm>
            <a:prstGeom prst="rect">
              <a:avLst/>
            </a:prstGeom>
            <a:noFill/>
            <a:ln>
              <a:noFill/>
            </a:ln>
          </p:spPr>
        </p:pic>
        <p:sp>
          <p:nvSpPr>
            <p:cNvPr id="773" name="Google Shape;773;p51"/>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21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78"/>
        <p:cNvGrpSpPr/>
        <p:nvPr/>
      </p:nvGrpSpPr>
      <p:grpSpPr>
        <a:xfrm>
          <a:off x="0" y="0"/>
          <a:ext cx="0" cy="0"/>
        </a:xfrm>
      </p:grpSpPr>
      <p:sp>
        <p:nvSpPr>
          <p:cNvPr id="779" name="Google Shape;779;p52"/>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215</a:t>
            </a:fld>
            <a:endParaRPr sz="1200" b="1">
              <a:solidFill>
                <a:schemeClr val="dk1"/>
              </a:solidFill>
              <a:latin typeface="Arial"/>
              <a:ea typeface="Arial"/>
              <a:cs typeface="Arial"/>
              <a:sym typeface="Arial"/>
            </a:endParaRPr>
          </a:p>
        </p:txBody>
      </p:sp>
      <p:cxnSp>
        <p:nvCxnSpPr>
          <p:cNvPr id="780" name="Google Shape;780;p52"/>
          <p:cNvCxnSpPr/>
          <p:nvPr/>
        </p:nvCxnSpPr>
        <p:spPr>
          <a:xfrm>
            <a:off x="1676400" y="762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781" name="Google Shape;781;p52"/>
          <p:cNvCxnSpPr/>
          <p:nvPr/>
        </p:nvCxnSpPr>
        <p:spPr>
          <a:xfrm>
            <a:off x="1676400" y="914400"/>
            <a:ext cx="8763000" cy="0"/>
          </a:xfrm>
          <a:prstGeom prst="straightConnector1">
            <a:avLst/>
          </a:prstGeom>
          <a:noFill/>
          <a:ln w="19050" cap="flat" cmpd="sng">
            <a:solidFill>
              <a:schemeClr val="hlink"/>
            </a:solidFill>
            <a:prstDash val="solid"/>
            <a:round/>
            <a:headEnd type="none" w="med" len="med"/>
            <a:tailEnd type="none" w="med" len="med"/>
          </a:ln>
        </p:spPr>
      </p:cxnSp>
      <p:sp>
        <p:nvSpPr>
          <p:cNvPr id="782" name="Google Shape;782;p52"/>
          <p:cNvSpPr txBox="1"/>
          <p:nvPr/>
        </p:nvSpPr>
        <p:spPr>
          <a:xfrm>
            <a:off x="1828799" y="304800"/>
            <a:ext cx="5654351"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2.15  </a:t>
            </a:r>
            <a:r>
              <a:rPr lang="en-US" sz="2000" b="1" i="1">
                <a:solidFill>
                  <a:schemeClr val="dk1"/>
                </a:solidFill>
                <a:latin typeface="Times New Roman"/>
                <a:ea typeface="Times New Roman"/>
                <a:cs typeface="Times New Roman"/>
                <a:sym typeface="Times New Roman"/>
              </a:rPr>
              <a:t>Summary of layers [1]</a:t>
            </a:r>
            <a:endParaRPr/>
          </a:p>
        </p:txBody>
      </p:sp>
      <p:cxnSp>
        <p:nvCxnSpPr>
          <p:cNvPr id="783" name="Google Shape;783;p52"/>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784" name="Google Shape;784;p52"/>
          <p:cNvPicPr preferRelativeResize="0"/>
          <p:nvPr/>
        </p:nvPicPr>
        <p:blipFill>
          <a:blip r:embed="rId3">
            <a:alphaModFix/>
          </a:blip>
          <a:stretch>
            <a:fillRect/>
          </a:stretch>
        </p:blipFill>
        <p:spPr>
          <a:xfrm>
            <a:off x="1868488" y="1644650"/>
            <a:ext cx="8189912" cy="3765550"/>
          </a:xfrm>
          <a:prstGeom prst="rect">
            <a:avLst/>
          </a:prstGeom>
          <a:noFill/>
          <a:ln>
            <a:noFill/>
          </a:ln>
        </p:spPr>
      </p:pic>
    </p:spTree>
  </p:cSld>
  <p:clrMapOvr>
    <a:masterClrMapping/>
  </p:clrMapOvr>
  <p:transition/>
  <p:timing/>
</p:sld>
</file>

<file path=ppt/slides/slide21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89"/>
        <p:cNvGrpSpPr/>
        <p:nvPr/>
      </p:nvGrpSpPr>
      <p:grpSpPr>
        <a:xfrm>
          <a:off x="0" y="0"/>
          <a:ext cx="0" cy="0"/>
        </a:xfrm>
      </p:grpSpPr>
      <p:sp>
        <p:nvSpPr>
          <p:cNvPr id="790" name="Google Shape;790;p53"/>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216</a:t>
            </a:fld>
            <a:endParaRPr sz="1200" b="1">
              <a:solidFill>
                <a:schemeClr val="dk1"/>
              </a:solidFill>
              <a:latin typeface="Arial"/>
              <a:ea typeface="Arial"/>
              <a:cs typeface="Arial"/>
              <a:sym typeface="Arial"/>
            </a:endParaRPr>
          </a:p>
        </p:txBody>
      </p:sp>
      <p:sp>
        <p:nvSpPr>
          <p:cNvPr id="791" name="Google Shape;791;p53"/>
          <p:cNvSpPr/>
          <p:nvPr/>
        </p:nvSpPr>
        <p:spPr>
          <a:xfrm>
            <a:off x="1524000" y="0"/>
            <a:ext cx="9144000" cy="838200"/>
          </a:xfrm>
          <a:prstGeom prst="rect">
            <a:avLst/>
          </a:prstGeom>
          <a:solidFill>
            <a:srgbClr val="33CCFF"/>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3200">
              <a:solidFill>
                <a:schemeClr val="dk1"/>
              </a:solidFill>
              <a:latin typeface="Calibri"/>
              <a:ea typeface="Calibri"/>
              <a:cs typeface="Calibri"/>
              <a:sym typeface="Calibri"/>
            </a:endParaRPr>
          </a:p>
        </p:txBody>
      </p:sp>
      <p:sp>
        <p:nvSpPr>
          <p:cNvPr id="792" name="Google Shape;792;p53"/>
          <p:cNvSpPr txBox="1"/>
          <p:nvPr/>
        </p:nvSpPr>
        <p:spPr>
          <a:xfrm>
            <a:off x="1752601" y="76201"/>
            <a:ext cx="5754589" cy="58477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a:solidFill>
                  <a:schemeClr val="dk1"/>
                </a:solidFill>
                <a:latin typeface="Times"/>
                <a:ea typeface="Times"/>
                <a:cs typeface="Times"/>
                <a:sym typeface="Times"/>
              </a:rPr>
              <a:t>2-4   TCP/IP PROTOCOL SUITE</a:t>
            </a:r>
            <a:endParaRPr/>
          </a:p>
        </p:txBody>
      </p:sp>
      <p:sp>
        <p:nvSpPr>
          <p:cNvPr id="793" name="Google Shape;793;p53"/>
          <p:cNvSpPr txBox="1"/>
          <p:nvPr/>
        </p:nvSpPr>
        <p:spPr>
          <a:xfrm>
            <a:off x="9753600" y="6400801"/>
            <a:ext cx="184150" cy="3667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1800" b="1">
              <a:solidFill>
                <a:schemeClr val="dk1"/>
              </a:solidFill>
              <a:latin typeface="Times New Roman"/>
              <a:ea typeface="Times New Roman"/>
              <a:cs typeface="Times New Roman"/>
              <a:sym typeface="Times New Roman"/>
            </a:endParaRPr>
          </a:p>
        </p:txBody>
      </p:sp>
      <p:sp>
        <p:nvSpPr>
          <p:cNvPr id="794" name="Google Shape;794;p53"/>
          <p:cNvSpPr/>
          <p:nvPr/>
        </p:nvSpPr>
        <p:spPr>
          <a:xfrm>
            <a:off x="1600200" y="990600"/>
            <a:ext cx="8610600" cy="3081338"/>
          </a:xfrm>
          <a:prstGeom prst="rect">
            <a:avLst/>
          </a:prstGeom>
          <a:noFill/>
          <a:ln>
            <a:noFill/>
          </a:ln>
        </p:spPr>
        <p:txBody>
          <a:bodyPr spcFirstLastPara="1" wrap="square" lIns="91425" tIns="45700" rIns="91425" bIns="45700" anchor="ctr"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i="1">
                <a:solidFill>
                  <a:schemeClr val="dk1"/>
                </a:solidFill>
                <a:latin typeface="Calibri"/>
                <a:ea typeface="Calibri"/>
                <a:cs typeface="Calibri"/>
                <a:sym typeface="Calibri"/>
              </a:rPr>
              <a:t>The layers in the </a:t>
            </a:r>
            <a:r>
              <a:rPr lang="en-US" sz="2800" i="1">
                <a:solidFill>
                  <a:schemeClr val="hlink"/>
                </a:solidFill>
                <a:latin typeface="Calibri"/>
                <a:ea typeface="Calibri"/>
                <a:cs typeface="Calibri"/>
                <a:sym typeface="Calibri"/>
              </a:rPr>
              <a:t>TCP/IP protocol suite</a:t>
            </a:r>
            <a:r>
              <a:rPr lang="en-US" sz="2800" i="1">
                <a:solidFill>
                  <a:schemeClr val="dk1"/>
                </a:solidFill>
                <a:latin typeface="Calibri"/>
                <a:ea typeface="Calibri"/>
                <a:cs typeface="Calibri"/>
                <a:sym typeface="Calibri"/>
              </a:rPr>
              <a:t> do not exactly match those in the OSI model. The original TCP/IP protocol suite was defined as having four layers: </a:t>
            </a:r>
            <a:r>
              <a:rPr lang="en-US" sz="2800" i="1">
                <a:solidFill>
                  <a:schemeClr val="folHlink"/>
                </a:solidFill>
                <a:latin typeface="Calibri"/>
                <a:ea typeface="Calibri"/>
                <a:cs typeface="Calibri"/>
                <a:sym typeface="Calibri"/>
              </a:rPr>
              <a:t>host-to-network</a:t>
            </a:r>
            <a:r>
              <a:rPr lang="en-US" sz="2800" i="1">
                <a:solidFill>
                  <a:schemeClr val="dk1"/>
                </a:solidFill>
                <a:latin typeface="Calibri"/>
                <a:ea typeface="Calibri"/>
                <a:cs typeface="Calibri"/>
                <a:sym typeface="Calibri"/>
              </a:rPr>
              <a:t>, </a:t>
            </a:r>
            <a:r>
              <a:rPr lang="en-US" sz="2800" i="1">
                <a:solidFill>
                  <a:schemeClr val="folHlink"/>
                </a:solidFill>
                <a:latin typeface="Calibri"/>
                <a:ea typeface="Calibri"/>
                <a:cs typeface="Calibri"/>
                <a:sym typeface="Calibri"/>
              </a:rPr>
              <a:t>internet</a:t>
            </a:r>
            <a:r>
              <a:rPr lang="en-US" sz="2800" i="1">
                <a:solidFill>
                  <a:schemeClr val="dk1"/>
                </a:solidFill>
                <a:latin typeface="Calibri"/>
                <a:ea typeface="Calibri"/>
                <a:cs typeface="Calibri"/>
                <a:sym typeface="Calibri"/>
              </a:rPr>
              <a:t>, </a:t>
            </a:r>
            <a:r>
              <a:rPr lang="en-US" sz="2800" i="1">
                <a:solidFill>
                  <a:schemeClr val="folHlink"/>
                </a:solidFill>
                <a:latin typeface="Calibri"/>
                <a:ea typeface="Calibri"/>
                <a:cs typeface="Calibri"/>
                <a:sym typeface="Calibri"/>
              </a:rPr>
              <a:t>transport</a:t>
            </a:r>
            <a:r>
              <a:rPr lang="en-US" sz="2800" i="1">
                <a:solidFill>
                  <a:schemeClr val="dk1"/>
                </a:solidFill>
                <a:latin typeface="Calibri"/>
                <a:ea typeface="Calibri"/>
                <a:cs typeface="Calibri"/>
                <a:sym typeface="Calibri"/>
              </a:rPr>
              <a:t>, and </a:t>
            </a:r>
            <a:r>
              <a:rPr lang="en-US" sz="2800" i="1">
                <a:solidFill>
                  <a:schemeClr val="folHlink"/>
                </a:solidFill>
                <a:latin typeface="Calibri"/>
                <a:ea typeface="Calibri"/>
                <a:cs typeface="Calibri"/>
                <a:sym typeface="Calibri"/>
              </a:rPr>
              <a:t>application</a:t>
            </a:r>
            <a:r>
              <a:rPr lang="en-US" sz="2800" i="1">
                <a:solidFill>
                  <a:schemeClr val="dk1"/>
                </a:solidFill>
                <a:latin typeface="Calibri"/>
                <a:ea typeface="Calibri"/>
                <a:cs typeface="Calibri"/>
                <a:sym typeface="Calibri"/>
              </a:rPr>
              <a:t>. However, when TCP/IP is compared to OSI, we can say that the TCP/IP protocol suite is made of five layers: </a:t>
            </a:r>
            <a:r>
              <a:rPr lang="en-US" sz="2800" i="1">
                <a:solidFill>
                  <a:schemeClr val="folHlink"/>
                </a:solidFill>
                <a:latin typeface="Calibri"/>
                <a:ea typeface="Calibri"/>
                <a:cs typeface="Calibri"/>
                <a:sym typeface="Calibri"/>
              </a:rPr>
              <a:t>physical</a:t>
            </a:r>
            <a:r>
              <a:rPr lang="en-US" sz="2800" i="1">
                <a:solidFill>
                  <a:schemeClr val="dk1"/>
                </a:solidFill>
                <a:latin typeface="Calibri"/>
                <a:ea typeface="Calibri"/>
                <a:cs typeface="Calibri"/>
                <a:sym typeface="Calibri"/>
              </a:rPr>
              <a:t>, </a:t>
            </a:r>
            <a:r>
              <a:rPr lang="en-US" sz="2800" i="1">
                <a:solidFill>
                  <a:schemeClr val="folHlink"/>
                </a:solidFill>
                <a:latin typeface="Calibri"/>
                <a:ea typeface="Calibri"/>
                <a:cs typeface="Calibri"/>
                <a:sym typeface="Calibri"/>
              </a:rPr>
              <a:t>data link</a:t>
            </a:r>
            <a:r>
              <a:rPr lang="en-US" sz="2800" i="1">
                <a:solidFill>
                  <a:schemeClr val="dk1"/>
                </a:solidFill>
                <a:latin typeface="Calibri"/>
                <a:ea typeface="Calibri"/>
                <a:cs typeface="Calibri"/>
                <a:sym typeface="Calibri"/>
              </a:rPr>
              <a:t>, </a:t>
            </a:r>
            <a:r>
              <a:rPr lang="en-US" sz="2800" i="1">
                <a:solidFill>
                  <a:schemeClr val="folHlink"/>
                </a:solidFill>
                <a:latin typeface="Calibri"/>
                <a:ea typeface="Calibri"/>
                <a:cs typeface="Calibri"/>
                <a:sym typeface="Calibri"/>
              </a:rPr>
              <a:t>network</a:t>
            </a:r>
            <a:r>
              <a:rPr lang="en-US" sz="2800" i="1">
                <a:solidFill>
                  <a:schemeClr val="dk1"/>
                </a:solidFill>
                <a:latin typeface="Calibri"/>
                <a:ea typeface="Calibri"/>
                <a:cs typeface="Calibri"/>
                <a:sym typeface="Calibri"/>
              </a:rPr>
              <a:t>, </a:t>
            </a:r>
            <a:r>
              <a:rPr lang="en-US" sz="2800" i="1">
                <a:solidFill>
                  <a:schemeClr val="folHlink"/>
                </a:solidFill>
                <a:latin typeface="Calibri"/>
                <a:ea typeface="Calibri"/>
                <a:cs typeface="Calibri"/>
                <a:sym typeface="Calibri"/>
              </a:rPr>
              <a:t>transport</a:t>
            </a:r>
            <a:r>
              <a:rPr lang="en-US" sz="2800" i="1">
                <a:solidFill>
                  <a:schemeClr val="dk1"/>
                </a:solidFill>
                <a:latin typeface="Calibri"/>
                <a:ea typeface="Calibri"/>
                <a:cs typeface="Calibri"/>
                <a:sym typeface="Calibri"/>
              </a:rPr>
              <a:t>, and </a:t>
            </a:r>
            <a:r>
              <a:rPr lang="en-US" sz="2800" i="1">
                <a:solidFill>
                  <a:schemeClr val="folHlink"/>
                </a:solidFill>
                <a:latin typeface="Calibri"/>
                <a:ea typeface="Calibri"/>
                <a:cs typeface="Calibri"/>
                <a:sym typeface="Calibri"/>
              </a:rPr>
              <a:t>application</a:t>
            </a:r>
            <a:r>
              <a:rPr lang="en-US" sz="2800" i="1">
                <a:solidFill>
                  <a:schemeClr val="dk1"/>
                </a:solidFill>
                <a:latin typeface="Calibri"/>
                <a:ea typeface="Calibri"/>
                <a:cs typeface="Calibri"/>
                <a:sym typeface="Calibri"/>
              </a:rPr>
              <a:t>.</a:t>
            </a:r>
            <a:endParaRPr/>
          </a:p>
        </p:txBody>
      </p:sp>
      <p:sp>
        <p:nvSpPr>
          <p:cNvPr id="795" name="Google Shape;795;p53"/>
          <p:cNvSpPr/>
          <p:nvPr/>
        </p:nvSpPr>
        <p:spPr>
          <a:xfrm>
            <a:off x="1676400" y="4819650"/>
            <a:ext cx="5715000" cy="156966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Physical and Data Link Layers</a:t>
            </a:r>
            <a:br>
              <a:rPr lang="en-US" sz="2400" b="1">
                <a:solidFill>
                  <a:srgbClr val="0033CC"/>
                </a:solidFill>
                <a:latin typeface="Times New Roman"/>
                <a:ea typeface="Times New Roman"/>
                <a:cs typeface="Times New Roman"/>
                <a:sym typeface="Times New Roman"/>
              </a:rPr>
            </a:br>
            <a:r>
              <a:rPr lang="en-US" sz="2400" b="1">
                <a:solidFill>
                  <a:srgbClr val="0033CC"/>
                </a:solidFill>
                <a:latin typeface="Times New Roman"/>
                <a:ea typeface="Times New Roman"/>
                <a:cs typeface="Times New Roman"/>
                <a:sym typeface="Times New Roman"/>
              </a:rPr>
              <a:t>Network Layer</a:t>
            </a:r>
            <a:br>
              <a:rPr lang="en-US" sz="2400" b="1">
                <a:solidFill>
                  <a:srgbClr val="0033CC"/>
                </a:solidFill>
                <a:latin typeface="Times New Roman"/>
                <a:ea typeface="Times New Roman"/>
                <a:cs typeface="Times New Roman"/>
                <a:sym typeface="Times New Roman"/>
              </a:rPr>
            </a:br>
            <a:r>
              <a:rPr lang="en-US" sz="2400" b="1">
                <a:solidFill>
                  <a:srgbClr val="0033CC"/>
                </a:solidFill>
                <a:latin typeface="Times New Roman"/>
                <a:ea typeface="Times New Roman"/>
                <a:cs typeface="Times New Roman"/>
                <a:sym typeface="Times New Roman"/>
              </a:rPr>
              <a:t>Transport Layer</a:t>
            </a:r>
            <a:endParaRPr/>
          </a:p>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Application Layer</a:t>
            </a:r>
            <a:endParaRPr/>
          </a:p>
        </p:txBody>
      </p:sp>
      <p:sp>
        <p:nvSpPr>
          <p:cNvPr id="796" name="Google Shape;796;p53"/>
          <p:cNvSpPr txBox="1"/>
          <p:nvPr/>
        </p:nvSpPr>
        <p:spPr>
          <a:xfrm>
            <a:off x="1689101" y="4343401"/>
            <a:ext cx="4862513" cy="5191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800" i="1" u="sng">
                <a:solidFill>
                  <a:schemeClr val="hlink"/>
                </a:solidFill>
                <a:latin typeface="Calibri"/>
                <a:ea typeface="Calibri"/>
                <a:cs typeface="Calibri"/>
                <a:sym typeface="Calibri"/>
              </a:rPr>
              <a:t>Topics discussed in this section:</a:t>
            </a:r>
            <a:endParaRPr/>
          </a:p>
        </p:txBody>
      </p:sp>
    </p:spTree>
  </p:cSld>
  <p:clrMapOvr>
    <a:masterClrMapping/>
  </p:clrMapOvr>
  <p:transition/>
  <p:timing/>
</p:sld>
</file>

<file path=ppt/slides/slide21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800"/>
        <p:cNvGrpSpPr/>
        <p:nvPr/>
      </p:nvGrpSpPr>
      <p:grpSpPr>
        <a:xfrm>
          <a:off x="0" y="0"/>
          <a:ext cx="0" cy="0"/>
        </a:xfrm>
      </p:grpSpPr>
      <p:sp>
        <p:nvSpPr>
          <p:cNvPr id="801" name="Google Shape;801;p5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ct val="0"/>
              </a:spcBef>
              <a:spcAft>
                <a:spcPct val="0"/>
              </a:spcAft>
              <a:buNone/>
            </a:pPr>
            <a:fld id="{00000000-1234-1234-1234-123412341234}" type="slidenum">
              <a:rPr lang="en-US"/>
              <a:t>217</a:t>
            </a:fld>
            <a:endParaRPr/>
          </a:p>
        </p:txBody>
      </p:sp>
      <p:pic>
        <p:nvPicPr>
          <p:cNvPr id="802" name="Google Shape;802;p54"/>
          <p:cNvPicPr preferRelativeResize="0"/>
          <p:nvPr/>
        </p:nvPicPr>
        <p:blipFill>
          <a:blip r:embed="rId3">
            <a:alphaModFix/>
          </a:blip>
          <a:stretch>
            <a:fillRect/>
          </a:stretch>
        </p:blipFill>
        <p:spPr>
          <a:xfrm>
            <a:off x="2376681" y="574675"/>
            <a:ext cx="7419975" cy="5781675"/>
          </a:xfrm>
          <a:prstGeom prst="rect">
            <a:avLst/>
          </a:prstGeom>
          <a:noFill/>
          <a:ln>
            <a:noFill/>
          </a:ln>
        </p:spPr>
      </p:pic>
    </p:spTree>
  </p:cSld>
  <p:clrMapOvr>
    <a:masterClrMapping/>
  </p:clrMapOvr>
  <p:transition/>
  <p:timing/>
</p:sld>
</file>

<file path=ppt/slides/slide21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806"/>
        <p:cNvGrpSpPr/>
        <p:nvPr/>
      </p:nvGrpSpPr>
      <p:grpSpPr>
        <a:xfrm>
          <a:off x="0" y="0"/>
          <a:ext cx="0" cy="0"/>
        </a:xfrm>
      </p:grpSpPr>
      <p:sp>
        <p:nvSpPr>
          <p:cNvPr id="807" name="Google Shape;807;p5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ct val="0"/>
              </a:spcBef>
              <a:spcAft>
                <a:spcPct val="0"/>
              </a:spcAft>
              <a:buNone/>
            </a:pPr>
            <a:fld id="{00000000-1234-1234-1234-123412341234}" type="slidenum">
              <a:rPr lang="en-US"/>
              <a:t>218</a:t>
            </a:fld>
            <a:endParaRPr/>
          </a:p>
        </p:txBody>
      </p:sp>
      <p:pic>
        <p:nvPicPr>
          <p:cNvPr id="808" name="Google Shape;808;p55"/>
          <p:cNvPicPr preferRelativeResize="0"/>
          <p:nvPr/>
        </p:nvPicPr>
        <p:blipFill>
          <a:blip r:embed="rId3">
            <a:alphaModFix/>
          </a:blip>
          <a:stretch>
            <a:fillRect/>
          </a:stretch>
        </p:blipFill>
        <p:spPr>
          <a:xfrm>
            <a:off x="1143000" y="342900"/>
            <a:ext cx="9780814" cy="5943600"/>
          </a:xfrm>
          <a:prstGeom prst="rect">
            <a:avLst/>
          </a:prstGeom>
          <a:noFill/>
          <a:ln>
            <a:noFill/>
          </a:ln>
        </p:spPr>
      </p:pic>
    </p:spTree>
  </p:cSld>
  <p:clrMapOvr>
    <a:masterClrMapping/>
  </p:clrMapOvr>
  <p:transition/>
  <p:timing/>
</p:sld>
</file>

<file path=ppt/slides/slide21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813"/>
        <p:cNvGrpSpPr/>
        <p:nvPr/>
      </p:nvGrpSpPr>
      <p:grpSpPr>
        <a:xfrm>
          <a:off x="0" y="0"/>
          <a:ext cx="0" cy="0"/>
        </a:xfrm>
      </p:grpSpPr>
      <p:sp>
        <p:nvSpPr>
          <p:cNvPr id="814" name="Google Shape;814;p56"/>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1200" b="1">
                <a:solidFill>
                  <a:schemeClr val="dk1"/>
                </a:solidFill>
                <a:latin typeface="Arial"/>
                <a:ea typeface="Arial"/>
                <a:cs typeface="Arial"/>
                <a:sym typeface="Arial"/>
              </a:rPr>
              <a:t>2.</a:t>
            </a:r>
            <a:fld id="{00000000-1234-1234-1234-123412341234}" type="slidenum">
              <a:rPr lang="en-US" sz="1200" b="1">
                <a:solidFill>
                  <a:schemeClr val="dk1"/>
                </a:solidFill>
                <a:latin typeface="Arial"/>
                <a:ea typeface="Arial"/>
                <a:cs typeface="Arial"/>
                <a:sym typeface="Arial"/>
              </a:rPr>
              <a:t>219</a:t>
            </a:fld>
            <a:endParaRPr sz="1200" b="1">
              <a:solidFill>
                <a:schemeClr val="dk1"/>
              </a:solidFill>
              <a:latin typeface="Arial"/>
              <a:ea typeface="Arial"/>
              <a:cs typeface="Arial"/>
              <a:sym typeface="Arial"/>
            </a:endParaRPr>
          </a:p>
        </p:txBody>
      </p:sp>
      <p:cxnSp>
        <p:nvCxnSpPr>
          <p:cNvPr id="815" name="Google Shape;815;p56"/>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816" name="Google Shape;816;p56"/>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817" name="Google Shape;817;p56"/>
          <p:cNvSpPr txBox="1"/>
          <p:nvPr/>
        </p:nvSpPr>
        <p:spPr>
          <a:xfrm>
            <a:off x="1828799" y="353008"/>
            <a:ext cx="5477069"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2.16  </a:t>
            </a:r>
            <a:r>
              <a:rPr lang="en-US" sz="2000" b="1" i="1">
                <a:solidFill>
                  <a:schemeClr val="dk1"/>
                </a:solidFill>
                <a:latin typeface="Times New Roman"/>
                <a:ea typeface="Times New Roman"/>
                <a:cs typeface="Times New Roman"/>
                <a:sym typeface="Times New Roman"/>
              </a:rPr>
              <a:t>TCP/IP and OSI model [1]</a:t>
            </a:r>
            <a:endParaRPr/>
          </a:p>
        </p:txBody>
      </p:sp>
      <p:cxnSp>
        <p:nvCxnSpPr>
          <p:cNvPr id="818" name="Google Shape;818;p56"/>
          <p:cNvCxnSpPr/>
          <p:nvPr/>
        </p:nvCxnSpPr>
        <p:spPr>
          <a:xfrm>
            <a:off x="1676400" y="63246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819" name="Google Shape;819;p56"/>
          <p:cNvPicPr preferRelativeResize="0"/>
          <p:nvPr/>
        </p:nvPicPr>
        <p:blipFill>
          <a:blip r:embed="rId3">
            <a:alphaModFix/>
          </a:blip>
          <a:stretch>
            <a:fillRect/>
          </a:stretch>
        </p:blipFill>
        <p:spPr>
          <a:xfrm>
            <a:off x="2220914" y="1143001"/>
            <a:ext cx="7532687" cy="5002213"/>
          </a:xfrm>
          <a:prstGeom prst="rect">
            <a:avLst/>
          </a:prstGeom>
          <a:noFill/>
          <a:ln>
            <a:noFill/>
          </a:ln>
        </p:spPr>
      </p:pic>
    </p:spTree>
  </p:cSld>
  <p:clrMapOvr>
    <a:masterClrMapping/>
  </p:clrMapOvr>
  <p:transition/>
  <p:timing/>
</p:sld>
</file>

<file path=ppt/slides/slide2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01"/>
        <p:cNvGrpSpPr/>
        <p:nvPr/>
      </p:nvGrpSpPr>
      <p:grpSpPr>
        <a:xfrm>
          <a:off x="0" y="0"/>
          <a:ext cx="0" cy="0"/>
        </a:xfrm>
      </p:grpSpPr>
      <p:cxnSp>
        <p:nvCxnSpPr>
          <p:cNvPr id="502" name="Google Shape;502;p24"/>
          <p:cNvCxnSpPr/>
          <p:nvPr/>
        </p:nvCxnSpPr>
        <p:spPr>
          <a:xfrm>
            <a:off x="1676400" y="533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503" name="Google Shape;503;p24"/>
          <p:cNvCxnSpPr/>
          <p:nvPr/>
        </p:nvCxnSpPr>
        <p:spPr>
          <a:xfrm>
            <a:off x="1676400" y="1371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504" name="Google Shape;504;p24"/>
          <p:cNvSpPr txBox="1"/>
          <p:nvPr/>
        </p:nvSpPr>
        <p:spPr>
          <a:xfrm>
            <a:off x="1828801" y="762000"/>
            <a:ext cx="4851917"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i="0">
                <a:solidFill>
                  <a:schemeClr val="folHlink"/>
                </a:solidFill>
                <a:latin typeface="Times New Roman"/>
                <a:ea typeface="Times New Roman"/>
                <a:cs typeface="Times New Roman"/>
                <a:sym typeface="Times New Roman"/>
              </a:rPr>
              <a:t>Figure 3.6  </a:t>
            </a:r>
            <a:r>
              <a:rPr lang="en-US" sz="2000" b="1" i="1">
                <a:solidFill>
                  <a:schemeClr val="dk1"/>
                </a:solidFill>
                <a:latin typeface="Times New Roman"/>
                <a:ea typeface="Times New Roman"/>
                <a:cs typeface="Times New Roman"/>
                <a:sym typeface="Times New Roman"/>
              </a:rPr>
              <a:t>Wavelength and period [1]</a:t>
            </a:r>
            <a:endParaRPr/>
          </a:p>
        </p:txBody>
      </p:sp>
      <p:cxnSp>
        <p:nvCxnSpPr>
          <p:cNvPr id="505" name="Google Shape;505;p24"/>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506" name="Google Shape;506;p24"/>
          <p:cNvPicPr preferRelativeResize="0"/>
          <p:nvPr/>
        </p:nvPicPr>
        <p:blipFill>
          <a:blip r:embed="rId3">
            <a:alphaModFix/>
          </a:blip>
          <a:stretch>
            <a:fillRect/>
          </a:stretch>
        </p:blipFill>
        <p:spPr>
          <a:xfrm>
            <a:off x="1981200" y="2778126"/>
            <a:ext cx="8034338" cy="2005013"/>
          </a:xfrm>
          <a:prstGeom prst="rect">
            <a:avLst/>
          </a:prstGeom>
          <a:noFill/>
          <a:ln>
            <a:noFill/>
          </a:ln>
        </p:spPr>
      </p:pic>
      <p:sp>
        <p:nvSpPr>
          <p:cNvPr id="507" name="Google Shape;507;p24"/>
          <p:cNvSpPr/>
          <p:nvPr/>
        </p:nvSpPr>
        <p:spPr>
          <a:xfrm>
            <a:off x="1676399" y="1585982"/>
            <a:ext cx="8763000" cy="83099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400" b="1" i="1">
                <a:solidFill>
                  <a:schemeClr val="dk1"/>
                </a:solidFill>
                <a:latin typeface="Times New Roman"/>
                <a:ea typeface="Times New Roman"/>
                <a:cs typeface="Times New Roman"/>
                <a:sym typeface="Times New Roman"/>
              </a:rPr>
              <a:t>The wavelength is the distance a simple signal can travel in one period.</a:t>
            </a:r>
            <a:endParaRPr/>
          </a:p>
        </p:txBody>
      </p:sp>
    </p:spTree>
  </p:cSld>
  <p:clrMapOvr>
    <a:masterClrMapping/>
  </p:clrMapOvr>
  <p:transition/>
  <p:timing/>
</p:sld>
</file>

<file path=ppt/slides/slide22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823"/>
        <p:cNvGrpSpPr/>
        <p:nvPr/>
      </p:nvGrpSpPr>
      <p:grpSpPr>
        <a:xfrm>
          <a:off x="0" y="0"/>
          <a:ext cx="0" cy="0"/>
        </a:xfrm>
      </p:grpSpPr>
      <p:sp>
        <p:nvSpPr>
          <p:cNvPr id="824" name="Google Shape;824;p57"/>
          <p:cNvSpPr txBox="1">
            <a:spLocks noGrp="1"/>
          </p:cNvSpPr>
          <p:nvPr>
            <p:ph type="title"/>
          </p:nvPr>
        </p:nvSpPr>
        <p:spPr>
          <a:xfrm>
            <a:off x="838200" y="2127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ct val="0"/>
              </a:spcBef>
              <a:spcAft>
                <a:spcPct val="0"/>
              </a:spcAft>
              <a:buClr>
                <a:schemeClr val="dk1"/>
              </a:buClr>
              <a:buSzPts val="4400"/>
              <a:buFont typeface="Calibri"/>
              <a:buNone/>
            </a:pPr>
            <a:r>
              <a:rPr lang="en-US"/>
              <a:t>References:</a:t>
            </a:r>
            <a:endParaRPr/>
          </a:p>
        </p:txBody>
      </p:sp>
      <p:sp>
        <p:nvSpPr>
          <p:cNvPr id="826" name="Google Shape;826;p5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ct val="0"/>
              </a:spcBef>
              <a:spcAft>
                <a:spcPct val="0"/>
              </a:spcAft>
              <a:buNone/>
            </a:pPr>
            <a:fld id="{00000000-1234-1234-1234-123412341234}" type="slidenum">
              <a:rPr lang="en-US"/>
              <a:t>220</a:t>
            </a:fld>
            <a:endParaRPr/>
          </a:p>
        </p:txBody>
      </p:sp>
      <p:sp>
        <p:nvSpPr>
          <p:cNvPr id="6" name="Rectangle 5"/>
          <p:cNvSpPr/>
          <p:nvPr/>
        </p:nvSpPr>
        <p:spPr>
          <a:xfrm>
            <a:off x="838200" y="1355524"/>
            <a:ext cx="10114385" cy="4524315"/>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IN" sz="1800" b="1">
                <a:latin typeface="Times New Roman" panose="02020603050405020304" pitchFamily="18" charset="0"/>
                <a:cs typeface="Times New Roman" panose="02020603050405020304" pitchFamily="18" charset="0"/>
              </a:rPr>
              <a:t>Textbooks</a:t>
            </a:r>
          </a:p>
          <a:p>
            <a:pPr algn="just"/>
            <a:r>
              <a:rPr lang="en-US" sz="1800">
                <a:latin typeface="Times New Roman" panose="02020603050405020304" pitchFamily="18" charset="0"/>
                <a:cs typeface="Times New Roman" panose="02020603050405020304" pitchFamily="18" charset="0"/>
              </a:rPr>
              <a:t>[1] Forouzan, Behrouz A.: “Data Communications &amp; networking”, 4th edition TataMcgraw Hill.</a:t>
            </a:r>
          </a:p>
          <a:p>
            <a:pPr algn="just"/>
            <a:r>
              <a:rPr lang="en-US" sz="1800">
                <a:latin typeface="Times New Roman" panose="02020603050405020304" pitchFamily="18" charset="0"/>
                <a:cs typeface="Times New Roman" panose="02020603050405020304" pitchFamily="18" charset="0"/>
              </a:rPr>
              <a:t>[2] Tanenbaum, Andrew S: “Computer networks”, 4th Edition, Pearson education.</a:t>
            </a:r>
          </a:p>
          <a:p>
            <a:pPr algn="just"/>
            <a:endParaRPr lang="en-US" sz="1800">
              <a:latin typeface="Times New Roman" panose="02020603050405020304" pitchFamily="18" charset="0"/>
              <a:cs typeface="Times New Roman" panose="02020603050405020304" pitchFamily="18" charset="0"/>
            </a:endParaRPr>
          </a:p>
          <a:p>
            <a:pPr algn="just"/>
            <a:r>
              <a:rPr lang="en-IN" sz="1800" b="1">
                <a:latin typeface="Times New Roman" panose="02020603050405020304" pitchFamily="18" charset="0"/>
                <a:cs typeface="Times New Roman" panose="02020603050405020304" pitchFamily="18" charset="0"/>
              </a:rPr>
              <a:t>Reference books</a:t>
            </a:r>
          </a:p>
          <a:p>
            <a:pPr algn="just"/>
            <a:r>
              <a:rPr lang="en-US" sz="1800">
                <a:latin typeface="Times New Roman" panose="02020603050405020304" pitchFamily="18" charset="0"/>
                <a:cs typeface="Times New Roman" panose="02020603050405020304" pitchFamily="18" charset="0"/>
              </a:rPr>
              <a:t>[3] Stallings, William : “Data and computer communications”,8th edition,Pearson</a:t>
            </a:r>
            <a:endParaRPr lang="en-US" sz="1800">
              <a:latin typeface="Times New Roman" panose="02020603050405020304" pitchFamily="18" charset="0"/>
              <a:cs typeface="Times New Roman" panose="02020603050405020304" pitchFamily="18" charset="0"/>
            </a:endParaRPr>
          </a:p>
          <a:p>
            <a:pPr algn="just"/>
            <a:r>
              <a:rPr lang="en-IN" sz="1800">
                <a:latin typeface="Times New Roman" panose="02020603050405020304" pitchFamily="18" charset="0"/>
                <a:cs typeface="Times New Roman" panose="02020603050405020304" pitchFamily="18" charset="0"/>
              </a:rPr>
              <a:t>Education.</a:t>
            </a:r>
          </a:p>
          <a:p>
            <a:pPr algn="just"/>
            <a:r>
              <a:rPr lang="en-US" sz="1800">
                <a:latin typeface="Times New Roman" panose="02020603050405020304" pitchFamily="18" charset="0"/>
                <a:cs typeface="Times New Roman" panose="02020603050405020304" pitchFamily="18" charset="0"/>
              </a:rPr>
              <a:t>[4]Ross, Kurose,“Computer Networking: A top down Approach”, 2nd edition, Pearson</a:t>
            </a:r>
          </a:p>
          <a:p>
            <a:pPr algn="just"/>
            <a:r>
              <a:rPr lang="en-IN" sz="1800">
                <a:latin typeface="Times New Roman" panose="02020603050405020304" pitchFamily="18" charset="0"/>
                <a:cs typeface="Times New Roman" panose="02020603050405020304" pitchFamily="18" charset="0"/>
              </a:rPr>
              <a:t>Education.</a:t>
            </a:r>
          </a:p>
          <a:p>
            <a:pPr algn="just"/>
            <a:r>
              <a:rPr lang="en-US" sz="1800">
                <a:latin typeface="Times New Roman" panose="02020603050405020304" pitchFamily="18" charset="0"/>
                <a:cs typeface="Times New Roman" panose="02020603050405020304" pitchFamily="18" charset="0"/>
              </a:rPr>
              <a:t>[5] Coomer,Douglas E.: “Internet working with TCP/IP” , 2 nd edition, Pearson Education</a:t>
            </a:r>
          </a:p>
          <a:p>
            <a:pPr algn="just"/>
            <a:r>
              <a:rPr lang="en-US" sz="1800">
                <a:latin typeface="Times New Roman" panose="02020603050405020304" pitchFamily="18" charset="0"/>
                <a:cs typeface="Times New Roman" panose="02020603050405020304" pitchFamily="18" charset="0"/>
              </a:rPr>
              <a:t>[6] Dave,” Computer Networks, Cengage Learning.</a:t>
            </a:r>
          </a:p>
          <a:p>
            <a:pPr algn="just"/>
            <a:endParaRPr lang="en-US" sz="1800">
              <a:latin typeface="Times New Roman" panose="02020603050405020304" pitchFamily="18" charset="0"/>
              <a:cs typeface="Times New Roman" panose="02020603050405020304" pitchFamily="18" charset="0"/>
            </a:endParaRPr>
          </a:p>
          <a:p>
            <a:pPr algn="just"/>
            <a:r>
              <a:rPr lang="en-US" sz="1800">
                <a:latin typeface="Times New Roman" panose="02020603050405020304" pitchFamily="18" charset="0"/>
                <a:cs typeface="Times New Roman" panose="02020603050405020304" pitchFamily="18" charset="0"/>
              </a:rPr>
              <a:t>Links:</a:t>
            </a:r>
          </a:p>
          <a:p>
            <a:pPr algn="just"/>
            <a:r>
              <a:rPr lang="en-IN" sz="1800">
                <a:latin typeface="Times New Roman" panose="02020603050405020304" pitchFamily="18" charset="0"/>
                <a:cs typeface="Times New Roman" panose="02020603050405020304" pitchFamily="18" charset="0"/>
                <a:hlinkClick r:id="rId3"/>
              </a:rPr>
              <a:t>http://eti2506.elimu.net/Introduction/Books/Data%20Communications%20and%20Networking%20By%20Behrouz%20A.Forouzan.pdf</a:t>
            </a:r>
            <a:endParaRPr lang="en-IN" sz="1800">
              <a:latin typeface="Times New Roman" panose="02020603050405020304" pitchFamily="18" charset="0"/>
              <a:cs typeface="Times New Roman" panose="02020603050405020304" pitchFamily="18" charset="0"/>
            </a:endParaRPr>
          </a:p>
          <a:p>
            <a:pPr algn="just"/>
            <a:endParaRPr lang="en-IN" sz="1800">
              <a:latin typeface="Times New Roman" panose="02020603050405020304" pitchFamily="18" charset="0"/>
              <a:cs typeface="Times New Roman" panose="02020603050405020304" pitchFamily="18" charset="0"/>
            </a:endParaRPr>
          </a:p>
        </p:txBody>
      </p:sp>
    </p:spTree>
  </p:cSld>
  <p:clrMapOvr>
    <a:masterClrMapping/>
  </p:clrMapOvr>
  <p:transition/>
  <p:timing/>
</p:sld>
</file>

<file path=ppt/slides/slide2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12"/>
        <p:cNvGrpSpPr/>
        <p:nvPr/>
      </p:nvGrpSpPr>
      <p:grpSpPr>
        <a:xfrm>
          <a:off x="0" y="0"/>
          <a:ext cx="0" cy="0"/>
        </a:xfrm>
      </p:grpSpPr>
      <p:sp>
        <p:nvSpPr>
          <p:cNvPr id="513" name="Google Shape;513;p25"/>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14" name="Google Shape;514;p25"/>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15" name="Google Shape;515;p25"/>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16" name="Google Shape;516;p25"/>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17" name="Google Shape;517;p25"/>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18" name="Google Shape;518;p25"/>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19" name="Google Shape;519;p25"/>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cxnSp>
        <p:nvCxnSpPr>
          <p:cNvPr id="520" name="Google Shape;520;p25"/>
          <p:cNvCxnSpPr/>
          <p:nvPr/>
        </p:nvCxnSpPr>
        <p:spPr>
          <a:xfrm>
            <a:off x="1981200" y="2971800"/>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521" name="Google Shape;521;p25"/>
          <p:cNvCxnSpPr/>
          <p:nvPr/>
        </p:nvCxnSpPr>
        <p:spPr>
          <a:xfrm>
            <a:off x="1982788" y="4724400"/>
            <a:ext cx="8153400" cy="0"/>
          </a:xfrm>
          <a:prstGeom prst="straightConnector1">
            <a:avLst/>
          </a:prstGeom>
          <a:noFill/>
          <a:ln w="76200" cap="flat" cmpd="sng">
            <a:solidFill>
              <a:srgbClr val="009900"/>
            </a:solidFill>
            <a:prstDash val="solid"/>
            <a:round/>
            <a:headEnd type="none" w="med" len="med"/>
            <a:tailEnd type="none" w="med" len="med"/>
          </a:ln>
        </p:spPr>
      </p:cxnSp>
      <p:sp>
        <p:nvSpPr>
          <p:cNvPr id="522" name="Google Shape;522;p25"/>
          <p:cNvSpPr/>
          <p:nvPr/>
        </p:nvSpPr>
        <p:spPr>
          <a:xfrm>
            <a:off x="2019300" y="3063875"/>
            <a:ext cx="8077200" cy="1569660"/>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3200" b="1" i="0">
                <a:solidFill>
                  <a:schemeClr val="dk1"/>
                </a:solidFill>
                <a:latin typeface="Arial"/>
                <a:ea typeface="Arial"/>
                <a:cs typeface="Arial"/>
                <a:sym typeface="Arial"/>
              </a:rPr>
              <a:t>A complete sine wave in the time domain can be represented by one single spike in the frequency domain.</a:t>
            </a:r>
            <a:endParaRPr/>
          </a:p>
        </p:txBody>
      </p:sp>
      <p:grpSp>
        <p:nvGrpSpPr>
          <p:cNvPr id="523" name="Google Shape;523;p25"/>
          <p:cNvGrpSpPr/>
          <p:nvPr/>
        </p:nvGrpSpPr>
        <p:grpSpPr>
          <a:xfrm>
            <a:off x="1981200" y="2286000"/>
            <a:ext cx="1143000" cy="566738"/>
            <a:chOff x="1200" y="1248"/>
            <a:chExt cx="720" cy="357"/>
          </a:xfrm>
        </p:grpSpPr>
        <p:pic>
          <p:nvPicPr>
            <p:cNvPr id="524" name="Google Shape;524;p25"/>
            <p:cNvPicPr preferRelativeResize="0"/>
            <p:nvPr/>
          </p:nvPicPr>
          <p:blipFill>
            <a:blip r:embed="rId3">
              <a:alphaModFix/>
            </a:blip>
            <a:stretch>
              <a:fillRect/>
            </a:stretch>
          </p:blipFill>
          <p:spPr>
            <a:xfrm>
              <a:off x="1200" y="1248"/>
              <a:ext cx="720" cy="357"/>
            </a:xfrm>
            <a:prstGeom prst="rect">
              <a:avLst/>
            </a:prstGeom>
            <a:noFill/>
            <a:ln>
              <a:noFill/>
            </a:ln>
          </p:spPr>
        </p:pic>
        <p:sp>
          <p:nvSpPr>
            <p:cNvPr id="525" name="Google Shape;525;p25"/>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2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30"/>
        <p:cNvGrpSpPr/>
        <p:nvPr/>
      </p:nvGrpSpPr>
      <p:grpSpPr>
        <a:xfrm>
          <a:off x="0" y="0"/>
          <a:ext cx="0" cy="0"/>
        </a:xfrm>
      </p:grpSpPr>
      <p:sp>
        <p:nvSpPr>
          <p:cNvPr id="531" name="Google Shape;531;p26"/>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32" name="Google Shape;532;p26"/>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33" name="Google Shape;533;p26"/>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34" name="Google Shape;534;p26"/>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35" name="Google Shape;535;p26"/>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36" name="Google Shape;536;p26"/>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37" name="Google Shape;537;p26"/>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cxnSp>
        <p:nvCxnSpPr>
          <p:cNvPr id="538" name="Google Shape;538;p26"/>
          <p:cNvCxnSpPr/>
          <p:nvPr/>
        </p:nvCxnSpPr>
        <p:spPr>
          <a:xfrm>
            <a:off x="1981200" y="2590800"/>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539" name="Google Shape;539;p26"/>
          <p:cNvCxnSpPr/>
          <p:nvPr/>
        </p:nvCxnSpPr>
        <p:spPr>
          <a:xfrm>
            <a:off x="1982788" y="4800600"/>
            <a:ext cx="8153400" cy="0"/>
          </a:xfrm>
          <a:prstGeom prst="straightConnector1">
            <a:avLst/>
          </a:prstGeom>
          <a:noFill/>
          <a:ln w="76200" cap="flat" cmpd="sng">
            <a:solidFill>
              <a:srgbClr val="009900"/>
            </a:solidFill>
            <a:prstDash val="solid"/>
            <a:round/>
            <a:headEnd type="none" w="med" len="med"/>
            <a:tailEnd type="none" w="med" len="med"/>
          </a:ln>
        </p:spPr>
      </p:cxnSp>
      <p:sp>
        <p:nvSpPr>
          <p:cNvPr id="540" name="Google Shape;540;p26"/>
          <p:cNvSpPr/>
          <p:nvPr/>
        </p:nvSpPr>
        <p:spPr>
          <a:xfrm>
            <a:off x="2019300" y="2682876"/>
            <a:ext cx="8077200" cy="2062103"/>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3200" b="1" i="0">
                <a:solidFill>
                  <a:schemeClr val="dk1"/>
                </a:solidFill>
                <a:latin typeface="Arial"/>
                <a:ea typeface="Arial"/>
                <a:cs typeface="Arial"/>
                <a:sym typeface="Arial"/>
              </a:rPr>
              <a:t>The bandwidth of a composite signal is the difference between the</a:t>
            </a:r>
            <a:endParaRPr/>
          </a:p>
          <a:p>
            <a:pPr marL="0" marR="0" lvl="0" indent="0" algn="ctr" rtl="0">
              <a:spcBef>
                <a:spcPct val="0"/>
              </a:spcBef>
              <a:spcAft>
                <a:spcPct val="0"/>
              </a:spcAft>
              <a:buNone/>
            </a:pPr>
            <a:r>
              <a:rPr lang="en-US" sz="3200" b="1" i="0">
                <a:solidFill>
                  <a:schemeClr val="dk1"/>
                </a:solidFill>
                <a:latin typeface="Arial"/>
                <a:ea typeface="Arial"/>
                <a:cs typeface="Arial"/>
                <a:sym typeface="Arial"/>
              </a:rPr>
              <a:t>highest and the lowest frequencies contained in that signal.</a:t>
            </a:r>
            <a:endParaRPr/>
          </a:p>
        </p:txBody>
      </p:sp>
      <p:grpSp>
        <p:nvGrpSpPr>
          <p:cNvPr id="541" name="Google Shape;541;p26"/>
          <p:cNvGrpSpPr/>
          <p:nvPr/>
        </p:nvGrpSpPr>
        <p:grpSpPr>
          <a:xfrm>
            <a:off x="1981200" y="1981200"/>
            <a:ext cx="1143000" cy="566738"/>
            <a:chOff x="1200" y="1248"/>
            <a:chExt cx="720" cy="357"/>
          </a:xfrm>
        </p:grpSpPr>
        <p:pic>
          <p:nvPicPr>
            <p:cNvPr id="542" name="Google Shape;542;p26"/>
            <p:cNvPicPr preferRelativeResize="0"/>
            <p:nvPr/>
          </p:nvPicPr>
          <p:blipFill>
            <a:blip r:embed="rId3">
              <a:alphaModFix/>
            </a:blip>
            <a:stretch>
              <a:fillRect/>
            </a:stretch>
          </p:blipFill>
          <p:spPr>
            <a:xfrm>
              <a:off x="1200" y="1248"/>
              <a:ext cx="720" cy="357"/>
            </a:xfrm>
            <a:prstGeom prst="rect">
              <a:avLst/>
            </a:prstGeom>
            <a:noFill/>
            <a:ln>
              <a:noFill/>
            </a:ln>
          </p:spPr>
        </p:pic>
        <p:sp>
          <p:nvSpPr>
            <p:cNvPr id="543" name="Google Shape;543;p26"/>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2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48"/>
        <p:cNvGrpSpPr/>
        <p:nvPr/>
      </p:nvGrpSpPr>
      <p:grpSpPr>
        <a:xfrm>
          <a:off x="0" y="0"/>
          <a:ext cx="0" cy="0"/>
        </a:xfrm>
      </p:grpSpPr>
      <p:sp>
        <p:nvSpPr>
          <p:cNvPr id="549" name="Google Shape;549;p27"/>
          <p:cNvSpPr/>
          <p:nvPr/>
        </p:nvSpPr>
        <p:spPr>
          <a:xfrm>
            <a:off x="1890713" y="350838"/>
            <a:ext cx="438150" cy="474662"/>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50" name="Google Shape;550;p27"/>
          <p:cNvSpPr/>
          <p:nvPr/>
        </p:nvSpPr>
        <p:spPr>
          <a:xfrm>
            <a:off x="2273301" y="350838"/>
            <a:ext cx="328613" cy="474662"/>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grpSp>
        <p:nvGrpSpPr>
          <p:cNvPr id="551" name="Google Shape;551;p27"/>
          <p:cNvGrpSpPr/>
          <p:nvPr/>
        </p:nvGrpSpPr>
        <p:grpSpPr>
          <a:xfrm>
            <a:off x="2014539" y="773113"/>
            <a:ext cx="738187" cy="474662"/>
            <a:chOff x="309" y="487"/>
            <a:chExt cx="465" cy="299"/>
          </a:xfrm>
        </p:grpSpPr>
        <p:sp>
          <p:nvSpPr>
            <p:cNvPr id="552" name="Google Shape;552;p27"/>
            <p:cNvSpPr/>
            <p:nvPr/>
          </p:nvSpPr>
          <p:spPr>
            <a:xfrm>
              <a:off x="309" y="487"/>
              <a:ext cx="266" cy="299"/>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53" name="Google Shape;553;p27"/>
            <p:cNvSpPr/>
            <p:nvPr/>
          </p:nvSpPr>
          <p:spPr>
            <a:xfrm>
              <a:off x="542" y="487"/>
              <a:ext cx="232" cy="299"/>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grpSp>
      <p:sp>
        <p:nvSpPr>
          <p:cNvPr id="554" name="Google Shape;554;p27"/>
          <p:cNvSpPr/>
          <p:nvPr/>
        </p:nvSpPr>
        <p:spPr>
          <a:xfrm>
            <a:off x="1600200" y="700089"/>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55" name="Google Shape;555;p27"/>
          <p:cNvSpPr/>
          <p:nvPr/>
        </p:nvSpPr>
        <p:spPr>
          <a:xfrm>
            <a:off x="2235200" y="242888"/>
            <a:ext cx="31750" cy="1052512"/>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56" name="Google Shape;556;p27"/>
          <p:cNvSpPr/>
          <p:nvPr/>
        </p:nvSpPr>
        <p:spPr>
          <a:xfrm>
            <a:off x="1966914" y="773113"/>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57" name="Google Shape;557;p27"/>
          <p:cNvSpPr/>
          <p:nvPr/>
        </p:nvSpPr>
        <p:spPr>
          <a:xfrm>
            <a:off x="1676400" y="1447800"/>
            <a:ext cx="8839200" cy="38100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2800" b="1" i="1" baseline="-25000">
              <a:solidFill>
                <a:schemeClr val="dk1"/>
              </a:solidFill>
              <a:latin typeface="Times New Roman"/>
              <a:ea typeface="Times New Roman"/>
              <a:cs typeface="Times New Roman"/>
              <a:sym typeface="Times New Roman"/>
            </a:endParaRPr>
          </a:p>
        </p:txBody>
      </p:sp>
      <p:sp>
        <p:nvSpPr>
          <p:cNvPr id="558" name="Google Shape;558;p27"/>
          <p:cNvSpPr/>
          <p:nvPr/>
        </p:nvSpPr>
        <p:spPr>
          <a:xfrm>
            <a:off x="1752600" y="1295400"/>
            <a:ext cx="8534400" cy="2677656"/>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b="1" i="1">
                <a:solidFill>
                  <a:schemeClr val="dk1"/>
                </a:solidFill>
                <a:latin typeface="Times New Roman"/>
                <a:ea typeface="Times New Roman"/>
                <a:cs typeface="Times New Roman"/>
                <a:sym typeface="Times New Roman"/>
              </a:rPr>
              <a:t>If a periodic signal is decomposed into five sine waves with frequencies of 100, 300, 500, 700, and 900 Hz, what is its bandwidth? </a:t>
            </a:r>
            <a:endParaRPr/>
          </a:p>
          <a:p>
            <a:pPr marL="0" marR="0" lvl="0" indent="0" algn="just" rtl="0">
              <a:spcBef>
                <a:spcPct val="0"/>
              </a:spcBef>
              <a:spcAft>
                <a:spcPct val="0"/>
              </a:spcAft>
              <a:buNone/>
            </a:pPr>
            <a:r>
              <a:rPr lang="en-US" sz="2800" b="1" i="1">
                <a:solidFill>
                  <a:schemeClr val="hlink"/>
                </a:solidFill>
                <a:latin typeface="Times New Roman"/>
                <a:ea typeface="Times New Roman"/>
                <a:cs typeface="Times New Roman"/>
                <a:sym typeface="Times New Roman"/>
              </a:rPr>
              <a:t>Solution</a:t>
            </a:r>
            <a:endParaRPr/>
          </a:p>
          <a:p>
            <a:pPr marL="0" marR="0" lvl="0" indent="0" algn="just" rtl="0">
              <a:spcBef>
                <a:spcPct val="0"/>
              </a:spcBef>
              <a:spcAft>
                <a:spcPct val="0"/>
              </a:spcAft>
              <a:buNone/>
            </a:pPr>
            <a:r>
              <a:rPr lang="en-US" sz="2800" b="1" i="1">
                <a:solidFill>
                  <a:schemeClr val="dk1"/>
                </a:solidFill>
                <a:latin typeface="Times New Roman"/>
                <a:ea typeface="Times New Roman"/>
                <a:cs typeface="Times New Roman"/>
                <a:sym typeface="Times New Roman"/>
              </a:rPr>
              <a:t>Let </a:t>
            </a:r>
            <a:r>
              <a:rPr lang="en-US" sz="2800" b="1" i="1">
                <a:solidFill>
                  <a:schemeClr val="hlink"/>
                </a:solidFill>
                <a:latin typeface="Times New Roman"/>
                <a:ea typeface="Times New Roman"/>
                <a:cs typeface="Times New Roman"/>
                <a:sym typeface="Times New Roman"/>
              </a:rPr>
              <a:t>f</a:t>
            </a:r>
            <a:r>
              <a:rPr lang="en-US" sz="2800" b="1" i="1" baseline="-25000">
                <a:solidFill>
                  <a:schemeClr val="hlink"/>
                </a:solidFill>
                <a:latin typeface="Times New Roman"/>
                <a:ea typeface="Times New Roman"/>
                <a:cs typeface="Times New Roman"/>
                <a:sym typeface="Times New Roman"/>
              </a:rPr>
              <a:t>h</a:t>
            </a:r>
            <a:r>
              <a:rPr lang="en-US" sz="2800" b="1" i="1">
                <a:solidFill>
                  <a:schemeClr val="dk1"/>
                </a:solidFill>
                <a:latin typeface="Times New Roman"/>
                <a:ea typeface="Times New Roman"/>
                <a:cs typeface="Times New Roman"/>
                <a:sym typeface="Times New Roman"/>
              </a:rPr>
              <a:t> be the highest frequency, </a:t>
            </a:r>
            <a:r>
              <a:rPr lang="en-US" sz="2800" b="1" i="1">
                <a:solidFill>
                  <a:schemeClr val="hlink"/>
                </a:solidFill>
                <a:latin typeface="Times New Roman"/>
                <a:ea typeface="Times New Roman"/>
                <a:cs typeface="Times New Roman"/>
                <a:sym typeface="Times New Roman"/>
              </a:rPr>
              <a:t>f</a:t>
            </a:r>
            <a:r>
              <a:rPr lang="en-US" sz="2800" b="1" i="1" baseline="-25000">
                <a:solidFill>
                  <a:schemeClr val="hlink"/>
                </a:solidFill>
                <a:latin typeface="Times New Roman"/>
                <a:ea typeface="Times New Roman"/>
                <a:cs typeface="Times New Roman"/>
                <a:sym typeface="Times New Roman"/>
              </a:rPr>
              <a:t>l</a:t>
            </a:r>
            <a:r>
              <a:rPr lang="en-US" sz="2800" b="1" i="1">
                <a:solidFill>
                  <a:schemeClr val="dk1"/>
                </a:solidFill>
                <a:latin typeface="Times New Roman"/>
                <a:ea typeface="Times New Roman"/>
                <a:cs typeface="Times New Roman"/>
                <a:sym typeface="Times New Roman"/>
              </a:rPr>
              <a:t> the lowest frequency, and </a:t>
            </a:r>
            <a:r>
              <a:rPr lang="en-US" sz="2800" b="1" i="1">
                <a:solidFill>
                  <a:schemeClr val="hlink"/>
                </a:solidFill>
                <a:latin typeface="Times New Roman"/>
                <a:ea typeface="Times New Roman"/>
                <a:cs typeface="Times New Roman"/>
                <a:sym typeface="Times New Roman"/>
              </a:rPr>
              <a:t>B</a:t>
            </a:r>
            <a:r>
              <a:rPr lang="en-US" sz="2800" b="1" i="1">
                <a:solidFill>
                  <a:schemeClr val="dk1"/>
                </a:solidFill>
                <a:latin typeface="Times New Roman"/>
                <a:ea typeface="Times New Roman"/>
                <a:cs typeface="Times New Roman"/>
                <a:sym typeface="Times New Roman"/>
              </a:rPr>
              <a:t> the bandwidth. Then</a:t>
            </a:r>
            <a:endParaRPr/>
          </a:p>
        </p:txBody>
      </p:sp>
      <p:sp>
        <p:nvSpPr>
          <p:cNvPr id="559" name="Google Shape;559;p27"/>
          <p:cNvSpPr txBox="1"/>
          <p:nvPr/>
        </p:nvSpPr>
        <p:spPr>
          <a:xfrm>
            <a:off x="2667001" y="182564"/>
            <a:ext cx="2487613" cy="57943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b="1" i="1">
                <a:solidFill>
                  <a:schemeClr val="hlink"/>
                </a:solidFill>
                <a:latin typeface="Times New Roman"/>
                <a:ea typeface="Times New Roman"/>
                <a:cs typeface="Times New Roman"/>
                <a:sym typeface="Times New Roman"/>
              </a:rPr>
              <a:t>Example 3.10</a:t>
            </a:r>
            <a:endParaRPr/>
          </a:p>
        </p:txBody>
      </p:sp>
      <p:pic>
        <p:nvPicPr>
          <p:cNvPr id="560" name="Google Shape;560;p27"/>
          <p:cNvPicPr preferRelativeResize="0"/>
          <p:nvPr/>
        </p:nvPicPr>
        <p:blipFill>
          <a:blip r:embed="rId3">
            <a:alphaModFix/>
          </a:blip>
          <a:stretch>
            <a:fillRect/>
          </a:stretch>
        </p:blipFill>
        <p:spPr>
          <a:xfrm>
            <a:off x="4173539" y="4692650"/>
            <a:ext cx="3843337" cy="458788"/>
          </a:xfrm>
          <a:prstGeom prst="rect">
            <a:avLst/>
          </a:prstGeom>
          <a:noFill/>
          <a:ln w="57150" cap="flat" cmpd="sng">
            <a:solidFill>
              <a:srgbClr val="3366FF"/>
            </a:solidFill>
            <a:prstDash val="solid"/>
            <a:miter lim="800000"/>
            <a:headEnd type="none" w="sm" len="sm"/>
            <a:tailEnd type="none" w="sm" len="sm"/>
          </a:ln>
        </p:spPr>
      </p:pic>
      <p:sp>
        <p:nvSpPr>
          <p:cNvPr id="561" name="Google Shape;561;p27"/>
          <p:cNvSpPr/>
          <p:nvPr/>
        </p:nvSpPr>
        <p:spPr>
          <a:xfrm>
            <a:off x="1752600" y="5410200"/>
            <a:ext cx="8534400" cy="52322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endParaRPr sz="2800" b="1" i="1">
              <a:solidFill>
                <a:schemeClr val="dk1"/>
              </a:solidFill>
              <a:latin typeface="Times New Roman"/>
              <a:ea typeface="Times New Roman"/>
              <a:cs typeface="Times New Roman"/>
              <a:sym typeface="Times New Roman"/>
            </a:endParaRPr>
          </a:p>
        </p:txBody>
      </p:sp>
    </p:spTree>
  </p:cSld>
  <p:clrMapOvr>
    <a:masterClrMapping/>
  </p:clrMapOvr>
  <p:transition/>
  <p:timing/>
</p:sld>
</file>

<file path=ppt/slides/slide2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66"/>
        <p:cNvGrpSpPr/>
        <p:nvPr/>
      </p:nvGrpSpPr>
      <p:grpSpPr>
        <a:xfrm>
          <a:off x="0" y="0"/>
          <a:ext cx="0" cy="0"/>
        </a:xfrm>
      </p:grpSpPr>
      <p:sp>
        <p:nvSpPr>
          <p:cNvPr id="567" name="Google Shape;567;p28"/>
          <p:cNvSpPr/>
          <p:nvPr/>
        </p:nvSpPr>
        <p:spPr>
          <a:xfrm>
            <a:off x="1524000" y="0"/>
            <a:ext cx="9144000" cy="838200"/>
          </a:xfrm>
          <a:prstGeom prst="rect">
            <a:avLst/>
          </a:prstGeom>
          <a:solidFill>
            <a:srgbClr val="33CCFF"/>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3200">
              <a:solidFill>
                <a:schemeClr val="dk1"/>
              </a:solidFill>
              <a:latin typeface="Calibri"/>
              <a:ea typeface="Calibri"/>
              <a:cs typeface="Calibri"/>
              <a:sym typeface="Calibri"/>
            </a:endParaRPr>
          </a:p>
        </p:txBody>
      </p:sp>
      <p:sp>
        <p:nvSpPr>
          <p:cNvPr id="568" name="Google Shape;568;p28"/>
          <p:cNvSpPr txBox="1"/>
          <p:nvPr/>
        </p:nvSpPr>
        <p:spPr>
          <a:xfrm>
            <a:off x="1752600" y="76201"/>
            <a:ext cx="6477000" cy="58477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a:solidFill>
                  <a:schemeClr val="dk1"/>
                </a:solidFill>
                <a:latin typeface="Times"/>
                <a:ea typeface="Times"/>
                <a:cs typeface="Times"/>
                <a:sym typeface="Times"/>
              </a:rPr>
              <a:t>3-5   DATA RATE LIMITS</a:t>
            </a:r>
            <a:endParaRPr/>
          </a:p>
        </p:txBody>
      </p:sp>
      <p:sp>
        <p:nvSpPr>
          <p:cNvPr id="569" name="Google Shape;569;p28"/>
          <p:cNvSpPr txBox="1"/>
          <p:nvPr/>
        </p:nvSpPr>
        <p:spPr>
          <a:xfrm>
            <a:off x="9753600" y="6400801"/>
            <a:ext cx="184150" cy="3667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1800" b="1" i="0">
              <a:solidFill>
                <a:schemeClr val="dk1"/>
              </a:solidFill>
              <a:latin typeface="Times New Roman"/>
              <a:ea typeface="Times New Roman"/>
              <a:cs typeface="Times New Roman"/>
              <a:sym typeface="Times New Roman"/>
            </a:endParaRPr>
          </a:p>
        </p:txBody>
      </p:sp>
      <p:sp>
        <p:nvSpPr>
          <p:cNvPr id="570" name="Google Shape;570;p28"/>
          <p:cNvSpPr/>
          <p:nvPr/>
        </p:nvSpPr>
        <p:spPr>
          <a:xfrm>
            <a:off x="1371599" y="76201"/>
            <a:ext cx="8969829" cy="4401205"/>
          </a:xfrm>
          <a:prstGeom prst="rect">
            <a:avLst/>
          </a:prstGeom>
          <a:noFill/>
          <a:ln>
            <a:noFill/>
          </a:ln>
        </p:spPr>
        <p:txBody>
          <a:bodyPr spcFirstLastPara="1" wrap="square" lIns="91425" tIns="45700" rIns="91425" bIns="45700" anchor="ctr"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endParaRPr sz="2800" b="1">
              <a:solidFill>
                <a:schemeClr val="dk1"/>
              </a:solidFill>
              <a:latin typeface="Calibri"/>
              <a:ea typeface="Calibri"/>
              <a:cs typeface="Calibri"/>
              <a:sym typeface="Calibri"/>
            </a:endParaRPr>
          </a:p>
          <a:p>
            <a:pPr marL="0" marR="0" lvl="0" indent="0" algn="just" rtl="0">
              <a:spcBef>
                <a:spcPct val="0"/>
              </a:spcBef>
              <a:spcAft>
                <a:spcPct val="0"/>
              </a:spcAft>
              <a:buNone/>
            </a:pPr>
            <a:endParaRPr sz="2800" b="1">
              <a:solidFill>
                <a:schemeClr val="dk1"/>
              </a:solidFill>
              <a:latin typeface="Calibri"/>
              <a:ea typeface="Calibri"/>
              <a:cs typeface="Calibri"/>
              <a:sym typeface="Calibri"/>
            </a:endParaRPr>
          </a:p>
          <a:p>
            <a:pPr marL="0" marR="0" lvl="0" indent="0" algn="just" rtl="0">
              <a:spcBef>
                <a:spcPct val="0"/>
              </a:spcBef>
              <a:spcAft>
                <a:spcPct val="0"/>
              </a:spcAft>
              <a:buNone/>
            </a:pPr>
            <a:r>
              <a:rPr lang="en-US" sz="2800" b="1">
                <a:solidFill>
                  <a:schemeClr val="dk1"/>
                </a:solidFill>
                <a:latin typeface="Calibri"/>
                <a:ea typeface="Calibri"/>
                <a:cs typeface="Calibri"/>
                <a:sym typeface="Calibri"/>
              </a:rPr>
              <a:t>A very important consideration in data communications is how fast we can send data, in bits per second, over a channel. </a:t>
            </a:r>
            <a:endParaRPr/>
          </a:p>
          <a:p>
            <a:pPr marL="0" marR="0" lvl="0" indent="0" algn="just" rtl="0">
              <a:spcBef>
                <a:spcPct val="0"/>
              </a:spcBef>
              <a:spcAft>
                <a:spcPct val="0"/>
              </a:spcAft>
              <a:buNone/>
            </a:pPr>
            <a:r>
              <a:rPr lang="en-US" sz="2800" b="1">
                <a:solidFill>
                  <a:schemeClr val="dk1"/>
                </a:solidFill>
                <a:latin typeface="Calibri"/>
                <a:ea typeface="Calibri"/>
                <a:cs typeface="Calibri"/>
                <a:sym typeface="Calibri"/>
              </a:rPr>
              <a:t>Data rate depends on three factors:</a:t>
            </a:r>
            <a:endParaRPr/>
          </a:p>
          <a:p>
            <a:pPr marL="0" marR="0" lvl="0" indent="0" algn="just" rtl="0">
              <a:spcBef>
                <a:spcPct val="0"/>
              </a:spcBef>
              <a:spcAft>
                <a:spcPct val="0"/>
              </a:spcAft>
              <a:buNone/>
            </a:pPr>
            <a:endParaRPr sz="2800" b="1">
              <a:solidFill>
                <a:schemeClr val="dk1"/>
              </a:solidFill>
              <a:latin typeface="Calibri"/>
              <a:ea typeface="Calibri"/>
              <a:cs typeface="Calibri"/>
              <a:sym typeface="Calibri"/>
            </a:endParaRPr>
          </a:p>
          <a:p>
            <a:pPr marL="0" marR="0" lvl="0" indent="0" algn="just" rtl="0">
              <a:spcBef>
                <a:spcPct val="0"/>
              </a:spcBef>
              <a:spcAft>
                <a:spcPct val="0"/>
              </a:spcAft>
              <a:buNone/>
            </a:pPr>
            <a:r>
              <a:rPr lang="en-US" sz="2800" b="1">
                <a:solidFill>
                  <a:schemeClr val="hlink"/>
                </a:solidFill>
                <a:latin typeface="Calibri"/>
                <a:ea typeface="Calibri"/>
                <a:cs typeface="Calibri"/>
                <a:sym typeface="Calibri"/>
              </a:rPr>
              <a:t>   1.</a:t>
            </a:r>
            <a:r>
              <a:rPr lang="en-US" sz="2800" b="1">
                <a:solidFill>
                  <a:schemeClr val="dk1"/>
                </a:solidFill>
                <a:latin typeface="Calibri"/>
                <a:ea typeface="Calibri"/>
                <a:cs typeface="Calibri"/>
                <a:sym typeface="Calibri"/>
              </a:rPr>
              <a:t> The bandwidth available</a:t>
            </a:r>
            <a:endParaRPr/>
          </a:p>
          <a:p>
            <a:pPr marL="0" marR="0" lvl="0" indent="0" algn="just" rtl="0">
              <a:spcBef>
                <a:spcPct val="0"/>
              </a:spcBef>
              <a:spcAft>
                <a:spcPct val="0"/>
              </a:spcAft>
              <a:buNone/>
            </a:pPr>
            <a:r>
              <a:rPr lang="en-US" sz="2800" b="1">
                <a:solidFill>
                  <a:schemeClr val="hlink"/>
                </a:solidFill>
                <a:latin typeface="Calibri"/>
                <a:ea typeface="Calibri"/>
                <a:cs typeface="Calibri"/>
                <a:sym typeface="Calibri"/>
              </a:rPr>
              <a:t>   2.</a:t>
            </a:r>
            <a:r>
              <a:rPr lang="en-US" sz="2800" b="1">
                <a:solidFill>
                  <a:schemeClr val="dk1"/>
                </a:solidFill>
                <a:latin typeface="Calibri"/>
                <a:ea typeface="Calibri"/>
                <a:cs typeface="Calibri"/>
                <a:sym typeface="Calibri"/>
              </a:rPr>
              <a:t> The level of the signals we use</a:t>
            </a:r>
            <a:endParaRPr/>
          </a:p>
          <a:p>
            <a:pPr marL="0" marR="0" lvl="0" indent="0" algn="just" rtl="0">
              <a:spcBef>
                <a:spcPct val="0"/>
              </a:spcBef>
              <a:spcAft>
                <a:spcPct val="0"/>
              </a:spcAft>
              <a:buNone/>
            </a:pPr>
            <a:r>
              <a:rPr lang="en-US" sz="2800" b="1">
                <a:solidFill>
                  <a:schemeClr val="hlink"/>
                </a:solidFill>
                <a:latin typeface="Calibri"/>
                <a:ea typeface="Calibri"/>
                <a:cs typeface="Calibri"/>
                <a:sym typeface="Calibri"/>
              </a:rPr>
              <a:t>   3</a:t>
            </a:r>
            <a:r>
              <a:rPr lang="en-US" sz="2800" b="1">
                <a:solidFill>
                  <a:schemeClr val="dk1"/>
                </a:solidFill>
                <a:latin typeface="Calibri"/>
                <a:ea typeface="Calibri"/>
                <a:cs typeface="Calibri"/>
                <a:sym typeface="Calibri"/>
              </a:rPr>
              <a:t>. The quality of the channel (the level of noise)</a:t>
            </a:r>
            <a:endParaRPr/>
          </a:p>
        </p:txBody>
      </p:sp>
      <p:sp>
        <p:nvSpPr>
          <p:cNvPr id="571" name="Google Shape;571;p28"/>
          <p:cNvSpPr/>
          <p:nvPr/>
        </p:nvSpPr>
        <p:spPr>
          <a:xfrm>
            <a:off x="1676400" y="4819651"/>
            <a:ext cx="5715000" cy="1200329"/>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Clr>
                <a:schemeClr val="dk1"/>
              </a:buClr>
              <a:buSzPts val="2808"/>
              <a:buFont typeface="Noto Sans Symbols"/>
              <a:buNone/>
            </a:pPr>
            <a:r>
              <a:rPr lang="en-US" sz="2400" b="1" i="0">
                <a:solidFill>
                  <a:srgbClr val="0033CC"/>
                </a:solidFill>
                <a:latin typeface="Times New Roman"/>
                <a:ea typeface="Times New Roman"/>
                <a:cs typeface="Times New Roman"/>
                <a:sym typeface="Times New Roman"/>
              </a:rPr>
              <a:t>Noiseless Channel: Nyquist Bit Rate</a:t>
            </a:r>
            <a:br>
              <a:rPr lang="en-US" sz="2400" b="1" i="0">
                <a:solidFill>
                  <a:srgbClr val="0033CC"/>
                </a:solidFill>
                <a:latin typeface="Times New Roman"/>
                <a:ea typeface="Times New Roman"/>
                <a:cs typeface="Times New Roman"/>
                <a:sym typeface="Times New Roman"/>
              </a:rPr>
            </a:br>
            <a:r>
              <a:rPr lang="en-US" sz="2400" b="1" i="0">
                <a:solidFill>
                  <a:srgbClr val="0033CC"/>
                </a:solidFill>
                <a:latin typeface="Times New Roman"/>
                <a:ea typeface="Times New Roman"/>
                <a:cs typeface="Times New Roman"/>
                <a:sym typeface="Times New Roman"/>
              </a:rPr>
              <a:t>Noisy Channel: Shannon Capacity</a:t>
            </a:r>
            <a:br>
              <a:rPr lang="en-US" sz="2400" b="1" i="0">
                <a:solidFill>
                  <a:srgbClr val="0033CC"/>
                </a:solidFill>
                <a:latin typeface="Times New Roman"/>
                <a:ea typeface="Times New Roman"/>
                <a:cs typeface="Times New Roman"/>
                <a:sym typeface="Times New Roman"/>
              </a:rPr>
            </a:br>
            <a:r>
              <a:rPr lang="en-US" sz="2400" b="1" i="0">
                <a:solidFill>
                  <a:srgbClr val="0033CC"/>
                </a:solidFill>
                <a:latin typeface="Times New Roman"/>
                <a:ea typeface="Times New Roman"/>
                <a:cs typeface="Times New Roman"/>
                <a:sym typeface="Times New Roman"/>
              </a:rPr>
              <a:t>Using Both Limits</a:t>
            </a:r>
            <a:endParaRPr/>
          </a:p>
        </p:txBody>
      </p:sp>
      <p:sp>
        <p:nvSpPr>
          <p:cNvPr id="572" name="Google Shape;572;p28"/>
          <p:cNvSpPr txBox="1"/>
          <p:nvPr/>
        </p:nvSpPr>
        <p:spPr>
          <a:xfrm>
            <a:off x="2556308" y="4343400"/>
            <a:ext cx="3128099"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1800" u="sng">
                <a:solidFill>
                  <a:schemeClr val="hlink"/>
                </a:solidFill>
                <a:latin typeface="Calibri"/>
                <a:ea typeface="Calibri"/>
                <a:cs typeface="Calibri"/>
                <a:sym typeface="Calibri"/>
              </a:rPr>
              <a:t>Topics discussed in this section:</a:t>
            </a:r>
            <a:endParaRPr/>
          </a:p>
        </p:txBody>
      </p:sp>
    </p:spTree>
  </p:cSld>
  <p:clrMapOvr>
    <a:masterClrMapping/>
  </p:clrMapOvr>
  <p:transition/>
  <p:timing/>
</p:sld>
</file>

<file path=ppt/slides/slide2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76"/>
        <p:cNvGrpSpPr/>
        <p:nvPr/>
      </p:nvGrpSpPr>
      <p:grpSpPr>
        <a:xfrm>
          <a:off x="0" y="0"/>
          <a:ext cx="0" cy="0"/>
        </a:xfrm>
      </p:grpSpPr>
      <p:sp>
        <p:nvSpPr>
          <p:cNvPr id="577" name="Google Shape;577;p29"/>
          <p:cNvSpPr/>
          <p:nvPr/>
        </p:nvSpPr>
        <p:spPr>
          <a:xfrm>
            <a:off x="1905000" y="304800"/>
            <a:ext cx="7924800" cy="584200"/>
          </a:xfrm>
          <a:prstGeom prst="rect">
            <a:avLst/>
          </a:prstGeom>
          <a:solidFill>
            <a:srgbClr val="33CCFF"/>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3200">
                <a:solidFill>
                  <a:schemeClr val="dk1"/>
                </a:solidFill>
                <a:latin typeface="Calibri"/>
                <a:ea typeface="Calibri"/>
                <a:cs typeface="Calibri"/>
                <a:sym typeface="Calibri"/>
              </a:rPr>
              <a:t>	Noiseless Channel: Nyquist Bit Rate</a:t>
            </a:r>
            <a:endParaRPr/>
          </a:p>
        </p:txBody>
      </p:sp>
      <p:sp>
        <p:nvSpPr>
          <p:cNvPr id="578" name="Google Shape;578;p29"/>
          <p:cNvSpPr/>
          <p:nvPr/>
        </p:nvSpPr>
        <p:spPr>
          <a:xfrm>
            <a:off x="832757" y="1400175"/>
            <a:ext cx="9715500" cy="310854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2800">
              <a:solidFill>
                <a:schemeClr val="dk1"/>
              </a:solidFill>
              <a:latin typeface="Calibri"/>
              <a:ea typeface="Calibri"/>
              <a:cs typeface="Calibri"/>
              <a:sym typeface="Calibri"/>
            </a:endParaRPr>
          </a:p>
          <a:p>
            <a:pPr marL="0" marR="0" lvl="0" indent="0" algn="ctr" rtl="0">
              <a:spcBef>
                <a:spcPct val="0"/>
              </a:spcBef>
              <a:spcAft>
                <a:spcPct val="0"/>
              </a:spcAft>
              <a:buNone/>
            </a:pPr>
            <a:r>
              <a:rPr lang="en-US" sz="2800">
                <a:solidFill>
                  <a:schemeClr val="dk1"/>
                </a:solidFill>
                <a:latin typeface="Calibri"/>
                <a:ea typeface="Calibri"/>
                <a:cs typeface="Calibri"/>
                <a:sym typeface="Calibri"/>
              </a:rPr>
              <a:t>For a noiseless channel, the Nyquist bit rate formula defines the theoretical maximum bit rate</a:t>
            </a:r>
            <a:endParaRPr/>
          </a:p>
          <a:p>
            <a:pPr marL="0" marR="0" lvl="0" indent="0" algn="l" rtl="0">
              <a:spcBef>
                <a:spcPct val="0"/>
              </a:spcBef>
              <a:spcAft>
                <a:spcPct val="0"/>
              </a:spcAft>
              <a:buNone/>
            </a:pPr>
            <a:endParaRPr sz="2800">
              <a:solidFill>
                <a:schemeClr val="dk1"/>
              </a:solidFill>
              <a:latin typeface="Calibri"/>
              <a:ea typeface="Calibri"/>
              <a:cs typeface="Calibri"/>
              <a:sym typeface="Calibri"/>
            </a:endParaRPr>
          </a:p>
          <a:p>
            <a:pPr marL="0" marR="0" lvl="0" indent="0" algn="ctr" rtl="0">
              <a:spcBef>
                <a:spcPct val="0"/>
              </a:spcBef>
              <a:spcAft>
                <a:spcPct val="0"/>
              </a:spcAft>
              <a:buNone/>
            </a:pPr>
            <a:r>
              <a:rPr lang="en-US" sz="2800">
                <a:solidFill>
                  <a:srgbClr val="0070C0"/>
                </a:solidFill>
                <a:latin typeface="Calibri"/>
                <a:ea typeface="Calibri"/>
                <a:cs typeface="Calibri"/>
                <a:sym typeface="Calibri"/>
              </a:rPr>
              <a:t>BitRate = 2 x bandwidth x </a:t>
            </a:r>
            <a:r>
              <a:rPr lang="en-US" sz="2800">
                <a:solidFill>
                  <a:srgbClr val="FF0000"/>
                </a:solidFill>
                <a:latin typeface="Calibri"/>
                <a:ea typeface="Calibri"/>
                <a:cs typeface="Calibri"/>
                <a:sym typeface="Calibri"/>
              </a:rPr>
              <a:t>log</a:t>
            </a:r>
            <a:r>
              <a:rPr lang="en-US" sz="2800" baseline="-25000">
                <a:solidFill>
                  <a:srgbClr val="FF0000"/>
                </a:solidFill>
                <a:latin typeface="Calibri"/>
                <a:ea typeface="Calibri"/>
                <a:cs typeface="Calibri"/>
                <a:sym typeface="Calibri"/>
              </a:rPr>
              <a:t>2</a:t>
            </a:r>
            <a:r>
              <a:rPr lang="en-US" sz="2800">
                <a:solidFill>
                  <a:srgbClr val="FF0000"/>
                </a:solidFill>
                <a:latin typeface="Calibri"/>
                <a:ea typeface="Calibri"/>
                <a:cs typeface="Calibri"/>
                <a:sym typeface="Calibri"/>
              </a:rPr>
              <a:t> M</a:t>
            </a:r>
            <a:endParaRPr sz="2800">
              <a:solidFill>
                <a:srgbClr val="0070C0"/>
              </a:solidFill>
              <a:latin typeface="Calibri"/>
              <a:ea typeface="Calibri"/>
              <a:cs typeface="Calibri"/>
              <a:sym typeface="Calibri"/>
            </a:endParaRPr>
          </a:p>
          <a:p>
            <a:pPr marL="0" marR="0" lvl="0" indent="0" algn="ctr" rtl="0">
              <a:spcBef>
                <a:spcPct val="0"/>
              </a:spcBef>
              <a:spcAft>
                <a:spcPct val="0"/>
              </a:spcAft>
              <a:buNone/>
            </a:pPr>
            <a:r>
              <a:rPr lang="en-US" sz="2800">
                <a:solidFill>
                  <a:schemeClr val="dk1"/>
                </a:solidFill>
                <a:latin typeface="Calibri"/>
                <a:ea typeface="Calibri"/>
                <a:cs typeface="Calibri"/>
                <a:sym typeface="Calibri"/>
              </a:rPr>
              <a:t>L-Levels for sending signals</a:t>
            </a:r>
            <a:endParaRPr sz="2000">
              <a:solidFill>
                <a:schemeClr val="dk1"/>
              </a:solidFill>
              <a:latin typeface="Calibri"/>
              <a:ea typeface="Calibri"/>
              <a:cs typeface="Calibri"/>
              <a:sym typeface="Calibri"/>
            </a:endParaRPr>
          </a:p>
          <a:p>
            <a:pPr marL="0" marR="0" lvl="0" indent="0" algn="l" rtl="0">
              <a:spcBef>
                <a:spcPct val="0"/>
              </a:spcBef>
              <a:spcAft>
                <a:spcPct val="0"/>
              </a:spcAft>
              <a:buNone/>
            </a:pPr>
            <a:endParaRPr sz="2800">
              <a:solidFill>
                <a:schemeClr val="dk1"/>
              </a:solidFill>
              <a:latin typeface="Calibri"/>
              <a:ea typeface="Calibri"/>
              <a:cs typeface="Calibri"/>
              <a:sym typeface="Calibri"/>
            </a:endParaRPr>
          </a:p>
        </p:txBody>
      </p:sp>
    </p:spTree>
  </p:cSld>
  <p:clrMapOvr>
    <a:masterClrMapping/>
  </p:clrMapOvr>
  <p:transition/>
  <p:timing/>
</p:sld>
</file>

<file path=ppt/slides/slide2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82"/>
        <p:cNvGrpSpPr/>
        <p:nvPr/>
      </p:nvGrpSpPr>
      <p:grpSpPr>
        <a:xfrm>
          <a:off x="0" y="0"/>
          <a:ext cx="0" cy="0"/>
        </a:xfrm>
      </p:grpSpPr>
      <p:sp>
        <p:nvSpPr>
          <p:cNvPr id="583" name="Google Shape;583;p30"/>
          <p:cNvSpPr/>
          <p:nvPr/>
        </p:nvSpPr>
        <p:spPr>
          <a:xfrm>
            <a:off x="800099" y="555171"/>
            <a:ext cx="9192987" cy="440120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a:solidFill>
                  <a:schemeClr val="dk1"/>
                </a:solidFill>
                <a:latin typeface="Calibri"/>
                <a:ea typeface="Calibri"/>
                <a:cs typeface="Calibri"/>
                <a:sym typeface="Calibri"/>
              </a:rPr>
              <a:t>Given a bandwidth of B, the highest signal transmission rate is 2B:</a:t>
            </a:r>
            <a:endParaRPr/>
          </a:p>
          <a:p>
            <a:pPr marL="457200" marR="0" lvl="1" indent="0" algn="l" rtl="0">
              <a:spcBef>
                <a:spcPct val="0"/>
              </a:spcBef>
              <a:spcAft>
                <a:spcPct val="0"/>
              </a:spcAft>
              <a:buNone/>
            </a:pPr>
            <a:r>
              <a:rPr lang="en-US" sz="2800" b="0" i="0" u="none" strike="noStrike" cap="none">
                <a:solidFill>
                  <a:srgbClr val="FF0000"/>
                </a:solidFill>
                <a:latin typeface="Calibri"/>
                <a:ea typeface="Calibri"/>
                <a:cs typeface="Calibri"/>
                <a:sym typeface="Calibri"/>
              </a:rPr>
              <a:t>				C = 2B</a:t>
            </a:r>
            <a:endParaRPr/>
          </a:p>
          <a:p>
            <a:pPr marL="457200" marR="0" lvl="1" indent="0" algn="l" rtl="0">
              <a:spcBef>
                <a:spcPct val="0"/>
              </a:spcBef>
              <a:spcAft>
                <a:spcPct val="0"/>
              </a:spcAft>
              <a:buNone/>
            </a:pPr>
            <a:endParaRPr sz="2800" b="0" i="0" u="none" strike="noStrike" cap="none">
              <a:solidFill>
                <a:schemeClr val="dk1"/>
              </a:solidFill>
              <a:latin typeface="Calibri"/>
              <a:ea typeface="Calibri"/>
              <a:cs typeface="Calibri"/>
              <a:sym typeface="Calibri"/>
            </a:endParaRPr>
          </a:p>
          <a:p>
            <a:pPr marL="457200" marR="0" lvl="1" indent="0" algn="l" rtl="0">
              <a:spcBef>
                <a:spcPct val="0"/>
              </a:spcBef>
              <a:spcAft>
                <a:spcPct val="0"/>
              </a:spcAft>
              <a:buNone/>
            </a:pPr>
            <a:endParaRPr sz="2800" b="0" i="0" u="none" strike="noStrike" cap="none">
              <a:solidFill>
                <a:schemeClr val="dk1"/>
              </a:solidFill>
              <a:latin typeface="Calibri"/>
              <a:ea typeface="Calibri"/>
              <a:cs typeface="Calibri"/>
              <a:sym typeface="Calibri"/>
            </a:endParaRPr>
          </a:p>
          <a:p>
            <a:pPr marL="457200" marR="0" lvl="1" indent="0" algn="ctr" rtl="0">
              <a:spcBef>
                <a:spcPct val="0"/>
              </a:spcBef>
              <a:spcAft>
                <a:spcPct val="0"/>
              </a:spcAft>
              <a:buNone/>
            </a:pPr>
            <a:r>
              <a:rPr lang="en-US" sz="2800" b="0" i="0" u="none" strike="noStrike" cap="none">
                <a:solidFill>
                  <a:schemeClr val="dk1"/>
                </a:solidFill>
                <a:latin typeface="Calibri"/>
                <a:ea typeface="Calibri"/>
                <a:cs typeface="Calibri"/>
                <a:sym typeface="Calibri"/>
              </a:rPr>
              <a:t>eg: B=3100 Hz; C=6200 bps</a:t>
            </a:r>
            <a:endParaRPr/>
          </a:p>
          <a:p>
            <a:pPr marL="0" marR="0" lvl="0" indent="0" algn="l" rtl="0">
              <a:spcBef>
                <a:spcPct val="0"/>
              </a:spcBef>
              <a:spcAft>
                <a:spcPct val="0"/>
              </a:spcAft>
              <a:buNone/>
            </a:pPr>
            <a:endParaRPr sz="2800">
              <a:solidFill>
                <a:schemeClr val="dk1"/>
              </a:solidFill>
              <a:latin typeface="Calibri"/>
              <a:ea typeface="Calibri"/>
              <a:cs typeface="Calibri"/>
              <a:sym typeface="Calibri"/>
            </a:endParaRPr>
          </a:p>
          <a:p>
            <a:pPr marL="0" marR="0" lvl="0" indent="0" algn="l" rtl="0">
              <a:spcBef>
                <a:spcPct val="0"/>
              </a:spcBef>
              <a:spcAft>
                <a:spcPct val="0"/>
              </a:spcAft>
              <a:buNone/>
            </a:pPr>
            <a:r>
              <a:rPr lang="en-US" sz="2800">
                <a:solidFill>
                  <a:schemeClr val="dk1"/>
                </a:solidFill>
                <a:latin typeface="Calibri"/>
                <a:ea typeface="Calibri"/>
                <a:cs typeface="Calibri"/>
                <a:sym typeface="Calibri"/>
              </a:rPr>
              <a:t>With multilevel signaling</a:t>
            </a:r>
            <a:endParaRPr/>
          </a:p>
          <a:p>
            <a:pPr marL="457200" marR="0" lvl="1" indent="0" algn="ctr" rtl="0">
              <a:spcBef>
                <a:spcPct val="0"/>
              </a:spcBef>
              <a:spcAft>
                <a:spcPct val="0"/>
              </a:spcAft>
              <a:buNone/>
            </a:pPr>
            <a:r>
              <a:rPr lang="en-US" sz="2800" b="0" i="0" u="none" strike="noStrike" cap="none">
                <a:solidFill>
                  <a:srgbClr val="FF0000"/>
                </a:solidFill>
                <a:latin typeface="Calibri"/>
                <a:ea typeface="Calibri"/>
                <a:cs typeface="Calibri"/>
                <a:sym typeface="Calibri"/>
              </a:rPr>
              <a:t>C = 2B log</a:t>
            </a:r>
            <a:r>
              <a:rPr lang="en-US" sz="2800" b="0" i="0" u="none" strike="noStrike" cap="none" baseline="-25000">
                <a:solidFill>
                  <a:srgbClr val="FF0000"/>
                </a:solidFill>
                <a:latin typeface="Calibri"/>
                <a:ea typeface="Calibri"/>
                <a:cs typeface="Calibri"/>
                <a:sym typeface="Calibri"/>
              </a:rPr>
              <a:t>2</a:t>
            </a:r>
            <a:r>
              <a:rPr lang="en-US" sz="2800" b="0" i="0" u="none" strike="noStrike" cap="none">
                <a:solidFill>
                  <a:srgbClr val="FF0000"/>
                </a:solidFill>
                <a:latin typeface="Calibri"/>
                <a:ea typeface="Calibri"/>
                <a:cs typeface="Calibri"/>
                <a:sym typeface="Calibri"/>
              </a:rPr>
              <a:t> M</a:t>
            </a:r>
            <a:r>
              <a:rPr lang="en-US" sz="2800" b="0" i="0" u="none" strike="noStrike" cap="none">
                <a:solidFill>
                  <a:schemeClr val="dk1"/>
                </a:solidFill>
                <a:latin typeface="Calibri"/>
                <a:ea typeface="Calibri"/>
                <a:cs typeface="Calibri"/>
                <a:sym typeface="Calibri"/>
              </a:rPr>
              <a:t>, </a:t>
            </a:r>
            <a:endParaRPr/>
          </a:p>
          <a:p>
            <a:pPr marL="457200" marR="0" lvl="1" indent="0" algn="l" rtl="0">
              <a:spcBef>
                <a:spcPct val="0"/>
              </a:spcBef>
              <a:spcAft>
                <a:spcPct val="0"/>
              </a:spcAft>
              <a:buNone/>
            </a:pPr>
            <a:r>
              <a:rPr lang="en-US" sz="2800" b="0" i="0" u="none" strike="noStrike" cap="none">
                <a:solidFill>
                  <a:schemeClr val="dk1"/>
                </a:solidFill>
                <a:latin typeface="Calibri"/>
                <a:ea typeface="Calibri"/>
                <a:cs typeface="Calibri"/>
                <a:sym typeface="Calibri"/>
              </a:rPr>
              <a:t>where M is the number of discrete signal or voltage levels</a:t>
            </a:r>
            <a:endParaRPr/>
          </a:p>
        </p:txBody>
      </p:sp>
    </p:spTree>
  </p:cSld>
  <p:clrMapOvr>
    <a:masterClrMapping/>
  </p:clrMapOvr>
  <p:transition/>
  <p:timing/>
</p:sld>
</file>

<file path=ppt/slides/slide2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588"/>
        <p:cNvGrpSpPr/>
        <p:nvPr/>
      </p:nvGrpSpPr>
      <p:grpSpPr>
        <a:xfrm>
          <a:off x="0" y="0"/>
          <a:ext cx="0" cy="0"/>
        </a:xfrm>
      </p:grpSpPr>
      <p:sp>
        <p:nvSpPr>
          <p:cNvPr id="589" name="Google Shape;589;p31"/>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90" name="Google Shape;590;p31"/>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91" name="Google Shape;591;p31"/>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92" name="Google Shape;592;p31"/>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93" name="Google Shape;593;p31"/>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94" name="Google Shape;594;p31"/>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595" name="Google Shape;595;p31"/>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cxnSp>
        <p:nvCxnSpPr>
          <p:cNvPr id="596" name="Google Shape;596;p31"/>
          <p:cNvCxnSpPr/>
          <p:nvPr/>
        </p:nvCxnSpPr>
        <p:spPr>
          <a:xfrm>
            <a:off x="1981200" y="2971800"/>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597" name="Google Shape;597;p31"/>
          <p:cNvCxnSpPr/>
          <p:nvPr/>
        </p:nvCxnSpPr>
        <p:spPr>
          <a:xfrm>
            <a:off x="1982788" y="4267200"/>
            <a:ext cx="8153400" cy="0"/>
          </a:xfrm>
          <a:prstGeom prst="straightConnector1">
            <a:avLst/>
          </a:prstGeom>
          <a:noFill/>
          <a:ln w="76200" cap="flat" cmpd="sng">
            <a:solidFill>
              <a:srgbClr val="009900"/>
            </a:solidFill>
            <a:prstDash val="solid"/>
            <a:round/>
            <a:headEnd type="none" w="med" len="med"/>
            <a:tailEnd type="none" w="med" len="med"/>
          </a:ln>
        </p:spPr>
      </p:cxnSp>
      <p:sp>
        <p:nvSpPr>
          <p:cNvPr id="598" name="Google Shape;598;p31"/>
          <p:cNvSpPr/>
          <p:nvPr/>
        </p:nvSpPr>
        <p:spPr>
          <a:xfrm>
            <a:off x="2019300" y="3063875"/>
            <a:ext cx="8077200" cy="1066800"/>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3200" b="1" i="0">
                <a:solidFill>
                  <a:schemeClr val="dk1"/>
                </a:solidFill>
                <a:latin typeface="Arial"/>
                <a:ea typeface="Arial"/>
                <a:cs typeface="Arial"/>
                <a:sym typeface="Arial"/>
              </a:rPr>
              <a:t>Increasing the levels of a signal may reduce the reliability of the system.</a:t>
            </a:r>
            <a:endParaRPr/>
          </a:p>
        </p:txBody>
      </p:sp>
      <p:grpSp>
        <p:nvGrpSpPr>
          <p:cNvPr id="599" name="Google Shape;599;p31"/>
          <p:cNvGrpSpPr/>
          <p:nvPr/>
        </p:nvGrpSpPr>
        <p:grpSpPr>
          <a:xfrm>
            <a:off x="1981200" y="2286000"/>
            <a:ext cx="1143000" cy="566738"/>
            <a:chOff x="1200" y="1248"/>
            <a:chExt cx="720" cy="357"/>
          </a:xfrm>
        </p:grpSpPr>
        <p:pic>
          <p:nvPicPr>
            <p:cNvPr id="600" name="Google Shape;600;p31"/>
            <p:cNvPicPr preferRelativeResize="0"/>
            <p:nvPr/>
          </p:nvPicPr>
          <p:blipFill>
            <a:blip r:embed="rId3">
              <a:alphaModFix/>
            </a:blip>
            <a:stretch>
              <a:fillRect/>
            </a:stretch>
          </p:blipFill>
          <p:spPr>
            <a:xfrm>
              <a:off x="1200" y="1248"/>
              <a:ext cx="720" cy="357"/>
            </a:xfrm>
            <a:prstGeom prst="rect">
              <a:avLst/>
            </a:prstGeom>
            <a:noFill/>
            <a:ln>
              <a:noFill/>
            </a:ln>
          </p:spPr>
        </p:pic>
        <p:sp>
          <p:nvSpPr>
            <p:cNvPr id="601" name="Google Shape;601;p31"/>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25"/>
        <p:cNvGrpSpPr/>
        <p:nvPr/>
      </p:nvGrpSpPr>
      <p:grpSpPr>
        <a:xfrm>
          <a:off x="0" y="0"/>
          <a:ext cx="0" cy="0"/>
        </a:xfrm>
      </p:grpSpPr>
      <p:sp>
        <p:nvSpPr>
          <p:cNvPr id="226" name="Google Shape;226;p5"/>
          <p:cNvSpPr/>
          <p:nvPr/>
        </p:nvSpPr>
        <p:spPr>
          <a:xfrm>
            <a:off x="1524000" y="0"/>
            <a:ext cx="9144000" cy="838200"/>
          </a:xfrm>
          <a:prstGeom prst="rect">
            <a:avLst/>
          </a:prstGeom>
          <a:solidFill>
            <a:srgbClr val="33CCFF"/>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3200">
              <a:solidFill>
                <a:schemeClr val="dk1"/>
              </a:solidFill>
              <a:latin typeface="Calibri"/>
              <a:ea typeface="Calibri"/>
              <a:cs typeface="Calibri"/>
              <a:sym typeface="Calibri"/>
            </a:endParaRPr>
          </a:p>
        </p:txBody>
      </p:sp>
      <p:sp>
        <p:nvSpPr>
          <p:cNvPr id="227" name="Google Shape;227;p5"/>
          <p:cNvSpPr txBox="1"/>
          <p:nvPr/>
        </p:nvSpPr>
        <p:spPr>
          <a:xfrm>
            <a:off x="1752601" y="76200"/>
            <a:ext cx="5662613" cy="579438"/>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a:solidFill>
                  <a:schemeClr val="dk1"/>
                </a:solidFill>
                <a:latin typeface="Times"/>
                <a:ea typeface="Times"/>
                <a:cs typeface="Times"/>
                <a:sym typeface="Times"/>
              </a:rPr>
              <a:t>3-1   ANALOG AND DIGITAL</a:t>
            </a:r>
            <a:endParaRPr/>
          </a:p>
        </p:txBody>
      </p:sp>
      <p:sp>
        <p:nvSpPr>
          <p:cNvPr id="228" name="Google Shape;228;p5"/>
          <p:cNvSpPr txBox="1"/>
          <p:nvPr/>
        </p:nvSpPr>
        <p:spPr>
          <a:xfrm>
            <a:off x="9753600" y="6400801"/>
            <a:ext cx="184150" cy="3667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1800" b="1" i="0">
              <a:solidFill>
                <a:schemeClr val="dk1"/>
              </a:solidFill>
              <a:latin typeface="Times New Roman"/>
              <a:ea typeface="Times New Roman"/>
              <a:cs typeface="Times New Roman"/>
              <a:sym typeface="Times New Roman"/>
            </a:endParaRPr>
          </a:p>
        </p:txBody>
      </p:sp>
      <p:sp>
        <p:nvSpPr>
          <p:cNvPr id="229" name="Google Shape;229;p5"/>
          <p:cNvSpPr/>
          <p:nvPr/>
        </p:nvSpPr>
        <p:spPr>
          <a:xfrm>
            <a:off x="1489363" y="1167623"/>
            <a:ext cx="8915400" cy="2554545"/>
          </a:xfrm>
          <a:prstGeom prst="rect">
            <a:avLst/>
          </a:prstGeom>
          <a:noFill/>
          <a:ln>
            <a:noFill/>
          </a:ln>
        </p:spPr>
        <p:txBody>
          <a:bodyPr spcFirstLastPara="1" wrap="square" lIns="91425" tIns="45700" rIns="91425" bIns="45700" anchor="ctr"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3200">
                <a:solidFill>
                  <a:schemeClr val="dk1"/>
                </a:solidFill>
                <a:latin typeface="Calibri"/>
                <a:ea typeface="Calibri"/>
                <a:cs typeface="Calibri"/>
                <a:sym typeface="Calibri"/>
              </a:rPr>
              <a:t>Data can be </a:t>
            </a:r>
            <a:r>
              <a:rPr lang="en-US" sz="3200">
                <a:solidFill>
                  <a:schemeClr val="hlink"/>
                </a:solidFill>
                <a:latin typeface="Calibri"/>
                <a:ea typeface="Calibri"/>
                <a:cs typeface="Calibri"/>
                <a:sym typeface="Calibri"/>
              </a:rPr>
              <a:t>analog</a:t>
            </a:r>
            <a:r>
              <a:rPr lang="en-US" sz="3200">
                <a:solidFill>
                  <a:schemeClr val="dk1"/>
                </a:solidFill>
                <a:latin typeface="Calibri"/>
                <a:ea typeface="Calibri"/>
                <a:cs typeface="Calibri"/>
                <a:sym typeface="Calibri"/>
              </a:rPr>
              <a:t> or </a:t>
            </a:r>
            <a:r>
              <a:rPr lang="en-US" sz="3200">
                <a:solidFill>
                  <a:schemeClr val="hlink"/>
                </a:solidFill>
                <a:latin typeface="Calibri"/>
                <a:ea typeface="Calibri"/>
                <a:cs typeface="Calibri"/>
                <a:sym typeface="Calibri"/>
              </a:rPr>
              <a:t>digital</a:t>
            </a:r>
            <a:r>
              <a:rPr lang="en-US" sz="3200">
                <a:solidFill>
                  <a:schemeClr val="dk1"/>
                </a:solidFill>
                <a:latin typeface="Calibri"/>
                <a:ea typeface="Calibri"/>
                <a:cs typeface="Calibri"/>
                <a:sym typeface="Calibri"/>
              </a:rPr>
              <a:t>. The term </a:t>
            </a:r>
            <a:r>
              <a:rPr lang="en-US" sz="3200">
                <a:solidFill>
                  <a:schemeClr val="hlink"/>
                </a:solidFill>
                <a:latin typeface="Calibri"/>
                <a:ea typeface="Calibri"/>
                <a:cs typeface="Calibri"/>
                <a:sym typeface="Calibri"/>
              </a:rPr>
              <a:t>analog data</a:t>
            </a:r>
            <a:r>
              <a:rPr lang="en-US" sz="3200">
                <a:solidFill>
                  <a:schemeClr val="dk1"/>
                </a:solidFill>
                <a:latin typeface="Calibri"/>
                <a:ea typeface="Calibri"/>
                <a:cs typeface="Calibri"/>
                <a:sym typeface="Calibri"/>
              </a:rPr>
              <a:t> refers to information that is continuous; </a:t>
            </a:r>
            <a:r>
              <a:rPr lang="en-US" sz="3200">
                <a:solidFill>
                  <a:schemeClr val="hlink"/>
                </a:solidFill>
                <a:latin typeface="Calibri"/>
                <a:ea typeface="Calibri"/>
                <a:cs typeface="Calibri"/>
                <a:sym typeface="Calibri"/>
              </a:rPr>
              <a:t>digital data</a:t>
            </a:r>
            <a:r>
              <a:rPr lang="en-US" sz="3200">
                <a:solidFill>
                  <a:schemeClr val="dk1"/>
                </a:solidFill>
                <a:latin typeface="Calibri"/>
                <a:ea typeface="Calibri"/>
                <a:cs typeface="Calibri"/>
                <a:sym typeface="Calibri"/>
              </a:rPr>
              <a:t> refers to information that has discrete states. Analog data take on continuous values. Digital data take on discrete values.</a:t>
            </a:r>
            <a:endParaRPr/>
          </a:p>
        </p:txBody>
      </p:sp>
      <p:sp>
        <p:nvSpPr>
          <p:cNvPr id="230" name="Google Shape;230;p5"/>
          <p:cNvSpPr/>
          <p:nvPr/>
        </p:nvSpPr>
        <p:spPr>
          <a:xfrm>
            <a:off x="1676400" y="4679951"/>
            <a:ext cx="6705600" cy="1200329"/>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Clr>
                <a:schemeClr val="dk1"/>
              </a:buClr>
              <a:buSzPts val="2808"/>
              <a:buFont typeface="Noto Sans Symbols"/>
              <a:buNone/>
            </a:pPr>
            <a:r>
              <a:rPr lang="en-US" sz="2400" b="1" i="0">
                <a:solidFill>
                  <a:srgbClr val="0033CC"/>
                </a:solidFill>
                <a:latin typeface="Times New Roman"/>
                <a:ea typeface="Times New Roman"/>
                <a:cs typeface="Times New Roman"/>
                <a:sym typeface="Times New Roman"/>
              </a:rPr>
              <a:t>Analog and Digital Data</a:t>
            </a:r>
            <a:br>
              <a:rPr lang="en-US" sz="2400" b="1" i="0">
                <a:solidFill>
                  <a:srgbClr val="0033CC"/>
                </a:solidFill>
                <a:latin typeface="Times New Roman"/>
                <a:ea typeface="Times New Roman"/>
                <a:cs typeface="Times New Roman"/>
                <a:sym typeface="Times New Roman"/>
              </a:rPr>
            </a:br>
            <a:r>
              <a:rPr lang="en-US" sz="2400" b="1" i="0">
                <a:solidFill>
                  <a:srgbClr val="0033CC"/>
                </a:solidFill>
                <a:latin typeface="Times New Roman"/>
                <a:ea typeface="Times New Roman"/>
                <a:cs typeface="Times New Roman"/>
                <a:sym typeface="Times New Roman"/>
              </a:rPr>
              <a:t>Analog and Digital Signals</a:t>
            </a:r>
            <a:br>
              <a:rPr lang="en-US" sz="2400" b="1" i="0">
                <a:solidFill>
                  <a:srgbClr val="0033CC"/>
                </a:solidFill>
                <a:latin typeface="Times New Roman"/>
                <a:ea typeface="Times New Roman"/>
                <a:cs typeface="Times New Roman"/>
                <a:sym typeface="Times New Roman"/>
              </a:rPr>
            </a:br>
            <a:r>
              <a:rPr lang="en-US" sz="2400" b="1" i="0">
                <a:solidFill>
                  <a:srgbClr val="0033CC"/>
                </a:solidFill>
                <a:latin typeface="Times New Roman"/>
                <a:ea typeface="Times New Roman"/>
                <a:cs typeface="Times New Roman"/>
                <a:sym typeface="Times New Roman"/>
              </a:rPr>
              <a:t>Periodic and Nonperiodic Signals</a:t>
            </a:r>
            <a:endParaRPr sz="2400" b="1" i="0">
              <a:solidFill>
                <a:srgbClr val="0033CC"/>
              </a:solidFill>
              <a:latin typeface="Times New Roman"/>
              <a:ea typeface="Times New Roman"/>
              <a:cs typeface="Times New Roman"/>
              <a:sym typeface="Times New Roman"/>
            </a:endParaRPr>
          </a:p>
        </p:txBody>
      </p:sp>
      <p:sp>
        <p:nvSpPr>
          <p:cNvPr id="231" name="Google Shape;231;p5"/>
          <p:cNvSpPr txBox="1"/>
          <p:nvPr/>
        </p:nvSpPr>
        <p:spPr>
          <a:xfrm>
            <a:off x="1420235" y="3829628"/>
            <a:ext cx="7031037" cy="52322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u="sng">
                <a:solidFill>
                  <a:schemeClr val="hlink"/>
                </a:solidFill>
                <a:latin typeface="Calibri"/>
                <a:ea typeface="Calibri"/>
                <a:cs typeface="Calibri"/>
                <a:sym typeface="Calibri"/>
              </a:rPr>
              <a:t>Topics discussed in this section:</a:t>
            </a:r>
            <a:endParaRPr/>
          </a:p>
        </p:txBody>
      </p:sp>
    </p:spTree>
  </p:cSld>
  <p:clrMapOvr>
    <a:masterClrMapping/>
  </p:clrMapOvr>
  <p:transition/>
  <p:timing/>
</p:sld>
</file>

<file path=ppt/slides/slide3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06"/>
        <p:cNvGrpSpPr/>
        <p:nvPr/>
      </p:nvGrpSpPr>
      <p:grpSpPr>
        <a:xfrm>
          <a:off x="0" y="0"/>
          <a:ext cx="0" cy="0"/>
        </a:xfrm>
      </p:grpSpPr>
      <p:sp>
        <p:nvSpPr>
          <p:cNvPr id="607" name="Google Shape;607;p32"/>
          <p:cNvSpPr/>
          <p:nvPr/>
        </p:nvSpPr>
        <p:spPr>
          <a:xfrm>
            <a:off x="1890713" y="350838"/>
            <a:ext cx="438150" cy="474662"/>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608" name="Google Shape;608;p32"/>
          <p:cNvSpPr/>
          <p:nvPr/>
        </p:nvSpPr>
        <p:spPr>
          <a:xfrm>
            <a:off x="2273301" y="350838"/>
            <a:ext cx="328613" cy="474662"/>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grpSp>
        <p:nvGrpSpPr>
          <p:cNvPr id="609" name="Google Shape;609;p32"/>
          <p:cNvGrpSpPr/>
          <p:nvPr/>
        </p:nvGrpSpPr>
        <p:grpSpPr>
          <a:xfrm>
            <a:off x="2014539" y="773113"/>
            <a:ext cx="738187" cy="474662"/>
            <a:chOff x="309" y="487"/>
            <a:chExt cx="465" cy="299"/>
          </a:xfrm>
        </p:grpSpPr>
        <p:sp>
          <p:nvSpPr>
            <p:cNvPr id="610" name="Google Shape;610;p32"/>
            <p:cNvSpPr/>
            <p:nvPr/>
          </p:nvSpPr>
          <p:spPr>
            <a:xfrm>
              <a:off x="309" y="487"/>
              <a:ext cx="266" cy="299"/>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611" name="Google Shape;611;p32"/>
            <p:cNvSpPr/>
            <p:nvPr/>
          </p:nvSpPr>
          <p:spPr>
            <a:xfrm>
              <a:off x="542" y="487"/>
              <a:ext cx="232" cy="299"/>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grpSp>
      <p:sp>
        <p:nvSpPr>
          <p:cNvPr id="612" name="Google Shape;612;p32"/>
          <p:cNvSpPr/>
          <p:nvPr/>
        </p:nvSpPr>
        <p:spPr>
          <a:xfrm>
            <a:off x="1600200" y="700089"/>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613" name="Google Shape;613;p32"/>
          <p:cNvSpPr/>
          <p:nvPr/>
        </p:nvSpPr>
        <p:spPr>
          <a:xfrm>
            <a:off x="2235200" y="242888"/>
            <a:ext cx="31750" cy="1052512"/>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614" name="Google Shape;614;p32"/>
          <p:cNvSpPr/>
          <p:nvPr/>
        </p:nvSpPr>
        <p:spPr>
          <a:xfrm>
            <a:off x="1966914" y="773113"/>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615" name="Google Shape;615;p32"/>
          <p:cNvSpPr/>
          <p:nvPr/>
        </p:nvSpPr>
        <p:spPr>
          <a:xfrm>
            <a:off x="1676400" y="1447800"/>
            <a:ext cx="8839200" cy="38100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2800" b="1" i="1" baseline="-25000">
              <a:solidFill>
                <a:schemeClr val="dk1"/>
              </a:solidFill>
              <a:latin typeface="Times New Roman"/>
              <a:ea typeface="Times New Roman"/>
              <a:cs typeface="Times New Roman"/>
              <a:sym typeface="Times New Roman"/>
            </a:endParaRPr>
          </a:p>
        </p:txBody>
      </p:sp>
      <p:sp>
        <p:nvSpPr>
          <p:cNvPr id="616" name="Google Shape;616;p32"/>
          <p:cNvSpPr/>
          <p:nvPr/>
        </p:nvSpPr>
        <p:spPr>
          <a:xfrm>
            <a:off x="1752600" y="1447800"/>
            <a:ext cx="8534400" cy="1373188"/>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b="1" i="1">
                <a:solidFill>
                  <a:schemeClr val="dk1"/>
                </a:solidFill>
                <a:latin typeface="Times New Roman"/>
                <a:ea typeface="Times New Roman"/>
                <a:cs typeface="Times New Roman"/>
                <a:sym typeface="Times New Roman"/>
              </a:rPr>
              <a:t>Consider a noiseless channel with a bandwidth of 3000 Hz transmitting a signal with two signal levels. The maximum bit rate can be calculated as</a:t>
            </a:r>
            <a:endParaRPr/>
          </a:p>
        </p:txBody>
      </p:sp>
      <p:sp>
        <p:nvSpPr>
          <p:cNvPr id="617" name="Google Shape;617;p32"/>
          <p:cNvSpPr txBox="1"/>
          <p:nvPr/>
        </p:nvSpPr>
        <p:spPr>
          <a:xfrm>
            <a:off x="2667001" y="182564"/>
            <a:ext cx="2487613" cy="57943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b="1" i="1">
                <a:solidFill>
                  <a:schemeClr val="hlink"/>
                </a:solidFill>
                <a:latin typeface="Times New Roman"/>
                <a:ea typeface="Times New Roman"/>
                <a:cs typeface="Times New Roman"/>
                <a:sym typeface="Times New Roman"/>
              </a:rPr>
              <a:t>Example 3.34</a:t>
            </a:r>
            <a:endParaRPr/>
          </a:p>
        </p:txBody>
      </p:sp>
      <p:pic>
        <p:nvPicPr>
          <p:cNvPr id="618" name="Google Shape;618;p32"/>
          <p:cNvPicPr preferRelativeResize="0"/>
          <p:nvPr/>
        </p:nvPicPr>
        <p:blipFill>
          <a:blip r:embed="rId3">
            <a:alphaModFix/>
          </a:blip>
          <a:stretch>
            <a:fillRect/>
          </a:stretch>
        </p:blipFill>
        <p:spPr>
          <a:xfrm>
            <a:off x="3922714" y="3252789"/>
            <a:ext cx="4346575" cy="350837"/>
          </a:xfrm>
          <a:prstGeom prst="rect">
            <a:avLst/>
          </a:prstGeom>
          <a:noFill/>
          <a:ln w="57150" cap="flat" cmpd="thickThin">
            <a:solidFill>
              <a:schemeClr val="folHlink"/>
            </a:solidFill>
            <a:prstDash val="solid"/>
            <a:miter lim="800000"/>
            <a:headEnd type="none" w="sm" len="sm"/>
            <a:tailEnd type="none" w="sm" len="sm"/>
          </a:ln>
        </p:spPr>
      </p:pic>
    </p:spTree>
  </p:cSld>
  <p:clrMapOvr>
    <a:masterClrMapping/>
  </p:clrMapOvr>
  <p:transition/>
  <p:timing/>
</p:sld>
</file>

<file path=ppt/slides/slide3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23"/>
        <p:cNvGrpSpPr/>
        <p:nvPr/>
      </p:nvGrpSpPr>
      <p:grpSpPr>
        <a:xfrm>
          <a:off x="0" y="0"/>
          <a:ext cx="0" cy="0"/>
        </a:xfrm>
      </p:grpSpPr>
      <p:sp>
        <p:nvSpPr>
          <p:cNvPr id="624" name="Google Shape;624;p33"/>
          <p:cNvSpPr/>
          <p:nvPr/>
        </p:nvSpPr>
        <p:spPr>
          <a:xfrm>
            <a:off x="1890713" y="350838"/>
            <a:ext cx="438150" cy="474662"/>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625" name="Google Shape;625;p33"/>
          <p:cNvSpPr/>
          <p:nvPr/>
        </p:nvSpPr>
        <p:spPr>
          <a:xfrm>
            <a:off x="2273301" y="350838"/>
            <a:ext cx="328613" cy="474662"/>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grpSp>
        <p:nvGrpSpPr>
          <p:cNvPr id="626" name="Google Shape;626;p33"/>
          <p:cNvGrpSpPr/>
          <p:nvPr/>
        </p:nvGrpSpPr>
        <p:grpSpPr>
          <a:xfrm>
            <a:off x="2014539" y="773113"/>
            <a:ext cx="738187" cy="474662"/>
            <a:chOff x="309" y="487"/>
            <a:chExt cx="465" cy="299"/>
          </a:xfrm>
        </p:grpSpPr>
        <p:sp>
          <p:nvSpPr>
            <p:cNvPr id="627" name="Google Shape;627;p33"/>
            <p:cNvSpPr/>
            <p:nvPr/>
          </p:nvSpPr>
          <p:spPr>
            <a:xfrm>
              <a:off x="309" y="487"/>
              <a:ext cx="266" cy="299"/>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628" name="Google Shape;628;p33"/>
            <p:cNvSpPr/>
            <p:nvPr/>
          </p:nvSpPr>
          <p:spPr>
            <a:xfrm>
              <a:off x="542" y="487"/>
              <a:ext cx="232" cy="299"/>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grpSp>
      <p:sp>
        <p:nvSpPr>
          <p:cNvPr id="629" name="Google Shape;629;p33"/>
          <p:cNvSpPr/>
          <p:nvPr/>
        </p:nvSpPr>
        <p:spPr>
          <a:xfrm>
            <a:off x="1600200" y="700089"/>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630" name="Google Shape;630;p33"/>
          <p:cNvSpPr/>
          <p:nvPr/>
        </p:nvSpPr>
        <p:spPr>
          <a:xfrm>
            <a:off x="2235200" y="242888"/>
            <a:ext cx="31750" cy="1052512"/>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631" name="Google Shape;631;p33"/>
          <p:cNvSpPr/>
          <p:nvPr/>
        </p:nvSpPr>
        <p:spPr>
          <a:xfrm>
            <a:off x="1966914" y="773113"/>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632" name="Google Shape;632;p33"/>
          <p:cNvSpPr/>
          <p:nvPr/>
        </p:nvSpPr>
        <p:spPr>
          <a:xfrm>
            <a:off x="1676400" y="1447800"/>
            <a:ext cx="8839200" cy="38100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2800" b="1" i="1" baseline="-25000">
              <a:solidFill>
                <a:schemeClr val="dk1"/>
              </a:solidFill>
              <a:latin typeface="Times New Roman"/>
              <a:ea typeface="Times New Roman"/>
              <a:cs typeface="Times New Roman"/>
              <a:sym typeface="Times New Roman"/>
            </a:endParaRPr>
          </a:p>
        </p:txBody>
      </p:sp>
      <p:sp>
        <p:nvSpPr>
          <p:cNvPr id="633" name="Google Shape;633;p33"/>
          <p:cNvSpPr/>
          <p:nvPr/>
        </p:nvSpPr>
        <p:spPr>
          <a:xfrm>
            <a:off x="1752600" y="1370014"/>
            <a:ext cx="8534400" cy="137318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b="1" i="1">
                <a:solidFill>
                  <a:schemeClr val="dk1"/>
                </a:solidFill>
                <a:latin typeface="Times New Roman"/>
                <a:ea typeface="Times New Roman"/>
                <a:cs typeface="Times New Roman"/>
                <a:sym typeface="Times New Roman"/>
              </a:rPr>
              <a:t>Consider the same noiseless channel transmitting a signal with four signal levels (for each level, we send 2 bits). The maximum bit rate can be calculated as</a:t>
            </a:r>
            <a:endParaRPr/>
          </a:p>
        </p:txBody>
      </p:sp>
      <p:sp>
        <p:nvSpPr>
          <p:cNvPr id="634" name="Google Shape;634;p33"/>
          <p:cNvSpPr txBox="1"/>
          <p:nvPr/>
        </p:nvSpPr>
        <p:spPr>
          <a:xfrm>
            <a:off x="2667001" y="182564"/>
            <a:ext cx="2487613" cy="57943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b="1" i="1">
                <a:solidFill>
                  <a:schemeClr val="hlink"/>
                </a:solidFill>
                <a:latin typeface="Times New Roman"/>
                <a:ea typeface="Times New Roman"/>
                <a:cs typeface="Times New Roman"/>
                <a:sym typeface="Times New Roman"/>
              </a:rPr>
              <a:t>Example 3.35</a:t>
            </a:r>
            <a:endParaRPr/>
          </a:p>
        </p:txBody>
      </p:sp>
      <p:pic>
        <p:nvPicPr>
          <p:cNvPr id="635" name="Google Shape;635;p33"/>
          <p:cNvPicPr preferRelativeResize="0"/>
          <p:nvPr/>
        </p:nvPicPr>
        <p:blipFill>
          <a:blip r:embed="rId3">
            <a:alphaModFix/>
          </a:blip>
          <a:stretch>
            <a:fillRect/>
          </a:stretch>
        </p:blipFill>
        <p:spPr>
          <a:xfrm>
            <a:off x="3309939" y="3244850"/>
            <a:ext cx="5570537" cy="368300"/>
          </a:xfrm>
          <a:prstGeom prst="rect">
            <a:avLst/>
          </a:prstGeom>
          <a:noFill/>
          <a:ln w="57150" cap="flat" cmpd="thickThin">
            <a:solidFill>
              <a:schemeClr val="folHlink"/>
            </a:solidFill>
            <a:prstDash val="solid"/>
            <a:miter lim="800000"/>
            <a:headEnd type="none" w="sm" len="sm"/>
            <a:tailEnd type="none" w="sm" len="sm"/>
          </a:ln>
        </p:spPr>
      </p:pic>
    </p:spTree>
  </p:cSld>
  <p:clrMapOvr>
    <a:masterClrMapping/>
  </p:clrMapOvr>
  <p:transition/>
  <p:timing/>
</p:sld>
</file>

<file path=ppt/slides/slide3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39"/>
        <p:cNvGrpSpPr/>
        <p:nvPr/>
      </p:nvGrpSpPr>
      <p:grpSpPr>
        <a:xfrm>
          <a:off x="0" y="0"/>
          <a:ext cx="0" cy="0"/>
        </a:xfrm>
      </p:grpSpPr>
      <p:sp>
        <p:nvSpPr>
          <p:cNvPr id="640" name="Google Shape;640;p34"/>
          <p:cNvSpPr/>
          <p:nvPr/>
        </p:nvSpPr>
        <p:spPr>
          <a:xfrm>
            <a:off x="2286000" y="228600"/>
            <a:ext cx="7620000" cy="584200"/>
          </a:xfrm>
          <a:prstGeom prst="rect">
            <a:avLst/>
          </a:prstGeom>
          <a:solidFill>
            <a:srgbClr val="33CCFF"/>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3200">
                <a:solidFill>
                  <a:schemeClr val="dk1"/>
                </a:solidFill>
                <a:latin typeface="Calibri"/>
                <a:ea typeface="Calibri"/>
                <a:cs typeface="Calibri"/>
                <a:sym typeface="Calibri"/>
              </a:rPr>
              <a:t>Noisy Channel: Shannon Capacity</a:t>
            </a:r>
            <a:endParaRPr/>
          </a:p>
        </p:txBody>
      </p:sp>
      <p:sp>
        <p:nvSpPr>
          <p:cNvPr id="641" name="Google Shape;641;p34"/>
          <p:cNvSpPr/>
          <p:nvPr/>
        </p:nvSpPr>
        <p:spPr>
          <a:xfrm>
            <a:off x="2286000" y="1066800"/>
            <a:ext cx="7620000" cy="544830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dk1"/>
                </a:solidFill>
                <a:latin typeface="Times New Roman"/>
                <a:ea typeface="Times New Roman"/>
                <a:cs typeface="Times New Roman"/>
                <a:sym typeface="Times New Roman"/>
              </a:rPr>
              <a:t>In 1944,Claude Shannon introduced a formula, called the Shannon capacity, to determine the</a:t>
            </a:r>
            <a:endParaRPr/>
          </a:p>
          <a:p>
            <a:pPr marL="0" marR="0" lvl="0" indent="0" algn="l" rtl="0">
              <a:spcBef>
                <a:spcPct val="0"/>
              </a:spcBef>
              <a:spcAft>
                <a:spcPct val="0"/>
              </a:spcAft>
              <a:buNone/>
            </a:pPr>
            <a:r>
              <a:rPr lang="en-US" sz="2800" b="1" i="1">
                <a:solidFill>
                  <a:schemeClr val="dk1"/>
                </a:solidFill>
                <a:latin typeface="Times New Roman"/>
                <a:ea typeface="Times New Roman"/>
                <a:cs typeface="Times New Roman"/>
                <a:sym typeface="Times New Roman"/>
              </a:rPr>
              <a:t>theoretical highest data rate for a noisy channel:</a:t>
            </a:r>
            <a:endParaRPr/>
          </a:p>
          <a:p>
            <a:pPr marL="0" marR="0" lvl="0" indent="0" algn="l" rtl="0">
              <a:spcBef>
                <a:spcPct val="0"/>
              </a:spcBef>
              <a:spcAft>
                <a:spcPct val="0"/>
              </a:spcAft>
              <a:buNone/>
            </a:pPr>
            <a:endParaRPr sz="2800" b="1" i="1">
              <a:solidFill>
                <a:schemeClr val="dk1"/>
              </a:solidFill>
              <a:latin typeface="Times New Roman"/>
              <a:ea typeface="Times New Roman"/>
              <a:cs typeface="Times New Roman"/>
              <a:sym typeface="Times New Roman"/>
            </a:endParaRPr>
          </a:p>
          <a:p>
            <a:pPr marL="0" marR="0" lvl="0" indent="0" algn="l" rtl="0">
              <a:spcBef>
                <a:spcPct val="0"/>
              </a:spcBef>
              <a:spcAft>
                <a:spcPct val="0"/>
              </a:spcAft>
              <a:buNone/>
            </a:pPr>
            <a:endParaRPr sz="2800" b="1" i="1">
              <a:solidFill>
                <a:schemeClr val="dk1"/>
              </a:solidFill>
              <a:latin typeface="Times New Roman"/>
              <a:ea typeface="Times New Roman"/>
              <a:cs typeface="Times New Roman"/>
              <a:sym typeface="Times New Roman"/>
            </a:endParaRPr>
          </a:p>
          <a:p>
            <a:pPr marL="0" marR="0" lvl="0" indent="0" algn="l" rtl="0">
              <a:spcBef>
                <a:spcPct val="0"/>
              </a:spcBef>
              <a:spcAft>
                <a:spcPct val="0"/>
              </a:spcAft>
              <a:buNone/>
            </a:pPr>
            <a:endParaRPr sz="2800" b="1" i="1">
              <a:solidFill>
                <a:schemeClr val="dk1"/>
              </a:solidFill>
              <a:latin typeface="Times New Roman"/>
              <a:ea typeface="Times New Roman"/>
              <a:cs typeface="Times New Roman"/>
              <a:sym typeface="Times New Roman"/>
            </a:endParaRPr>
          </a:p>
          <a:p>
            <a:pPr marL="0" marR="0" lvl="0" indent="0" algn="l" rtl="0">
              <a:spcBef>
                <a:spcPct val="0"/>
              </a:spcBef>
              <a:spcAft>
                <a:spcPct val="0"/>
              </a:spcAft>
              <a:buNone/>
            </a:pPr>
            <a:endParaRPr sz="3600" b="1" i="1" baseline="-25000">
              <a:solidFill>
                <a:schemeClr val="dk1"/>
              </a:solidFill>
              <a:latin typeface="Times New Roman"/>
              <a:ea typeface="Times New Roman"/>
              <a:cs typeface="Times New Roman"/>
              <a:sym typeface="Times New Roman"/>
            </a:endParaRPr>
          </a:p>
          <a:p>
            <a:pPr marL="0" marR="0" lvl="0" indent="0" algn="l" rtl="0">
              <a:spcBef>
                <a:spcPct val="0"/>
              </a:spcBef>
              <a:spcAft>
                <a:spcPct val="0"/>
              </a:spcAft>
              <a:buNone/>
            </a:pPr>
            <a:r>
              <a:rPr lang="en-US" sz="3600" b="1" i="1" baseline="-25000">
                <a:solidFill>
                  <a:schemeClr val="dk1"/>
                </a:solidFill>
                <a:latin typeface="Times New Roman"/>
                <a:ea typeface="Times New Roman"/>
                <a:cs typeface="Times New Roman"/>
                <a:sym typeface="Times New Roman"/>
              </a:rPr>
              <a:t>Signal-to-noise ratio (SNR) = </a:t>
            </a:r>
            <a:r>
              <a:rPr lang="en-US" sz="3200" b="1" i="1" baseline="-25000">
                <a:solidFill>
                  <a:schemeClr val="dk1"/>
                </a:solidFill>
                <a:latin typeface="Times New Roman"/>
                <a:ea typeface="Times New Roman"/>
                <a:cs typeface="Times New Roman"/>
                <a:sym typeface="Times New Roman"/>
              </a:rPr>
              <a:t>power of signal/power of noise</a:t>
            </a:r>
            <a:endParaRPr/>
          </a:p>
          <a:p>
            <a:pPr marL="0" marR="0" lvl="0" indent="0" algn="l" rtl="0">
              <a:spcBef>
                <a:spcPct val="0"/>
              </a:spcBef>
              <a:spcAft>
                <a:spcPct val="0"/>
              </a:spcAft>
              <a:buNone/>
            </a:pPr>
            <a:endParaRPr sz="3600" b="1" i="1" baseline="-25000">
              <a:solidFill>
                <a:schemeClr val="dk1"/>
              </a:solidFill>
              <a:latin typeface="Times New Roman"/>
              <a:ea typeface="Times New Roman"/>
              <a:cs typeface="Times New Roman"/>
              <a:sym typeface="Times New Roman"/>
            </a:endParaRPr>
          </a:p>
          <a:p>
            <a:pPr marL="0" marR="0" lvl="0" indent="0" algn="l" rtl="0">
              <a:spcBef>
                <a:spcPct val="0"/>
              </a:spcBef>
              <a:spcAft>
                <a:spcPct val="0"/>
              </a:spcAft>
              <a:buNone/>
            </a:pPr>
            <a:r>
              <a:rPr lang="en-US" sz="3600" b="1" i="1" baseline="-25000">
                <a:solidFill>
                  <a:schemeClr val="dk1"/>
                </a:solidFill>
                <a:latin typeface="Times New Roman"/>
                <a:ea typeface="Times New Roman"/>
                <a:cs typeface="Times New Roman"/>
                <a:sym typeface="Times New Roman"/>
              </a:rPr>
              <a:t>A high SNR means a high-quality signal.</a:t>
            </a:r>
            <a:endParaRPr/>
          </a:p>
          <a:p>
            <a:pPr marL="0" marR="0" lvl="0" indent="0" algn="l" rtl="0">
              <a:spcBef>
                <a:spcPct val="0"/>
              </a:spcBef>
              <a:spcAft>
                <a:spcPct val="0"/>
              </a:spcAft>
              <a:buNone/>
            </a:pPr>
            <a:endParaRPr sz="2800" b="1" i="1">
              <a:solidFill>
                <a:schemeClr val="dk1"/>
              </a:solidFill>
              <a:latin typeface="Times New Roman"/>
              <a:ea typeface="Times New Roman"/>
              <a:cs typeface="Times New Roman"/>
              <a:sym typeface="Times New Roman"/>
            </a:endParaRPr>
          </a:p>
          <a:p>
            <a:pPr marL="0" marR="0" lvl="0" indent="0" algn="l" rtl="0">
              <a:spcBef>
                <a:spcPct val="0"/>
              </a:spcBef>
              <a:spcAft>
                <a:spcPct val="0"/>
              </a:spcAft>
              <a:buNone/>
            </a:pPr>
            <a:endParaRPr sz="2800" b="1" i="1">
              <a:solidFill>
                <a:schemeClr val="dk1"/>
              </a:solidFill>
              <a:latin typeface="Times New Roman"/>
              <a:ea typeface="Times New Roman"/>
              <a:cs typeface="Times New Roman"/>
              <a:sym typeface="Times New Roman"/>
            </a:endParaRPr>
          </a:p>
          <a:p>
            <a:pPr marL="0" marR="0" lvl="0" indent="0" algn="l" rtl="0">
              <a:spcBef>
                <a:spcPct val="0"/>
              </a:spcBef>
              <a:spcAft>
                <a:spcPct val="0"/>
              </a:spcAft>
              <a:buNone/>
            </a:pPr>
            <a:endParaRPr sz="2800" b="1" i="1">
              <a:solidFill>
                <a:schemeClr val="dk1"/>
              </a:solidFill>
              <a:latin typeface="Times New Roman"/>
              <a:ea typeface="Times New Roman"/>
              <a:cs typeface="Times New Roman"/>
              <a:sym typeface="Times New Roman"/>
            </a:endParaRPr>
          </a:p>
        </p:txBody>
      </p:sp>
      <p:graphicFrame>
        <p:nvGraphicFramePr>
          <p:cNvPr id="642" name="Google Shape;642;p34"/>
          <p:cNvGraphicFramePr>
            <a:graphicFrameLocks noChangeAspect="1"/>
          </p:cNvGraphicFramePr>
          <p:nvPr/>
        </p:nvGraphicFramePr>
        <p:xfrm>
          <a:off x="3505200" y="3025775"/>
          <a:ext cx="4476750" cy="762000"/>
        </p:xfrm>
        <a:graphic>
          <a:graphicData uri="http://schemas.openxmlformats.org/presentationml/2006/ole">
            <mc:AlternateContent>
              <mc:Choice xmlns:v="urn:schemas-microsoft-com:vml" Requires="v">
                <p:oleObj spid="_x0000_s1038" r:id="rId3" imgW="4476750" imgH="762000" progId="">
                  <p:embed/>
                </p:oleObj>
              </mc:Choice>
              <mc:Fallback>
                <p:oleObj r:id="rId3" imgW="4476750" imgH="762000" progId="">
                  <p:embed/>
                  <p:pic>
                    <p:nvPicPr>
                      <p:cNvPr id="0" name="OLE substitute image"/>
                      <p:cNvPicPr/>
                      <p:nvPr/>
                    </p:nvPicPr>
                    <p:blipFill>
                      <a:blip r:embed="rId4">
                        <a:alphaModFix/>
                      </a:blip>
                      <a:stretch>
                        <a:fillRect/>
                      </a:stretch>
                    </p:blipFill>
                    <p:spPr>
                      <a:xfrm>
                        <a:off x="3505200" y="3025775"/>
                        <a:ext cx="4476750" cy="762000"/>
                      </a:xfrm>
                      <a:prstGeom prst="rect">
                        <a:avLst/>
                      </a:prstGeom>
                      <a:noFill/>
                      <a:ln>
                        <a:noFill/>
                      </a:ln>
                    </p:spPr>
                  </p:pic>
                </p:oleObj>
              </mc:Fallback>
            </mc:AlternateContent>
          </a:graphicData>
        </a:graphic>
      </p:graphicFrame>
    </p:spTree>
  </p:cSld>
  <p:clrMapOvr>
    <a:masterClrMapping/>
  </p:clrMapOvr>
  <p:transition/>
  <p:timing/>
</p:sld>
</file>

<file path=ppt/slides/slide3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47"/>
        <p:cNvGrpSpPr/>
        <p:nvPr/>
      </p:nvGrpSpPr>
      <p:grpSpPr>
        <a:xfrm>
          <a:off x="0" y="0"/>
          <a:ext cx="0" cy="0"/>
        </a:xfrm>
      </p:grpSpPr>
      <p:sp>
        <p:nvSpPr>
          <p:cNvPr id="648" name="Google Shape;648;p35"/>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649" name="Google Shape;649;p35"/>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650" name="Google Shape;650;p35"/>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651" name="Google Shape;651;p35"/>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652" name="Google Shape;652;p35"/>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653" name="Google Shape;653;p35"/>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654" name="Google Shape;654;p35"/>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cxnSp>
        <p:nvCxnSpPr>
          <p:cNvPr id="655" name="Google Shape;655;p35"/>
          <p:cNvCxnSpPr/>
          <p:nvPr/>
        </p:nvCxnSpPr>
        <p:spPr>
          <a:xfrm>
            <a:off x="1981200" y="2514600"/>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656" name="Google Shape;656;p35"/>
          <p:cNvCxnSpPr/>
          <p:nvPr/>
        </p:nvCxnSpPr>
        <p:spPr>
          <a:xfrm>
            <a:off x="1982788" y="4267200"/>
            <a:ext cx="8153400" cy="0"/>
          </a:xfrm>
          <a:prstGeom prst="straightConnector1">
            <a:avLst/>
          </a:prstGeom>
          <a:noFill/>
          <a:ln w="76200" cap="flat" cmpd="sng">
            <a:solidFill>
              <a:srgbClr val="009900"/>
            </a:solidFill>
            <a:prstDash val="solid"/>
            <a:round/>
            <a:headEnd type="none" w="med" len="med"/>
            <a:tailEnd type="none" w="med" len="med"/>
          </a:ln>
        </p:spPr>
      </p:cxnSp>
      <p:sp>
        <p:nvSpPr>
          <p:cNvPr id="657" name="Google Shape;657;p35"/>
          <p:cNvSpPr/>
          <p:nvPr/>
        </p:nvSpPr>
        <p:spPr>
          <a:xfrm>
            <a:off x="2019300" y="2606675"/>
            <a:ext cx="8077200" cy="1569660"/>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3200" b="1" i="0">
                <a:solidFill>
                  <a:schemeClr val="dk1"/>
                </a:solidFill>
                <a:latin typeface="Arial"/>
                <a:ea typeface="Arial"/>
                <a:cs typeface="Arial"/>
                <a:sym typeface="Arial"/>
              </a:rPr>
              <a:t>The Shannon capacity gives us the upper limit; the Nyquist formula tells us how many signal levels we need.</a:t>
            </a:r>
            <a:endParaRPr/>
          </a:p>
        </p:txBody>
      </p:sp>
      <p:grpSp>
        <p:nvGrpSpPr>
          <p:cNvPr id="658" name="Google Shape;658;p35"/>
          <p:cNvGrpSpPr/>
          <p:nvPr/>
        </p:nvGrpSpPr>
        <p:grpSpPr>
          <a:xfrm>
            <a:off x="1981200" y="1871664"/>
            <a:ext cx="1143000" cy="566737"/>
            <a:chOff x="1200" y="1248"/>
            <a:chExt cx="720" cy="357"/>
          </a:xfrm>
        </p:grpSpPr>
        <p:pic>
          <p:nvPicPr>
            <p:cNvPr id="659" name="Google Shape;659;p35"/>
            <p:cNvPicPr preferRelativeResize="0"/>
            <p:nvPr/>
          </p:nvPicPr>
          <p:blipFill>
            <a:blip r:embed="rId3">
              <a:alphaModFix/>
            </a:blip>
            <a:stretch>
              <a:fillRect/>
            </a:stretch>
          </p:blipFill>
          <p:spPr>
            <a:xfrm>
              <a:off x="1200" y="1248"/>
              <a:ext cx="720" cy="357"/>
            </a:xfrm>
            <a:prstGeom prst="rect">
              <a:avLst/>
            </a:prstGeom>
            <a:noFill/>
            <a:ln>
              <a:noFill/>
            </a:ln>
          </p:spPr>
        </p:pic>
        <p:sp>
          <p:nvSpPr>
            <p:cNvPr id="660" name="Google Shape;660;p35"/>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3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65"/>
        <p:cNvGrpSpPr/>
        <p:nvPr/>
      </p:nvGrpSpPr>
      <p:grpSpPr>
        <a:xfrm>
          <a:off x="0" y="0"/>
          <a:ext cx="0" cy="0"/>
        </a:xfrm>
      </p:grpSpPr>
      <p:pic>
        <p:nvPicPr>
          <p:cNvPr id="666" name="Google Shape;666;p36"/>
          <p:cNvPicPr preferRelativeResize="0"/>
          <p:nvPr/>
        </p:nvPicPr>
        <p:blipFill>
          <a:blip r:embed="rId3">
            <a:alphaModFix/>
          </a:blip>
          <a:stretch>
            <a:fillRect/>
          </a:stretch>
        </p:blipFill>
        <p:spPr>
          <a:xfrm>
            <a:off x="3303588" y="3786188"/>
            <a:ext cx="5245100" cy="1657350"/>
          </a:xfrm>
          <a:prstGeom prst="rect">
            <a:avLst/>
          </a:prstGeom>
          <a:noFill/>
          <a:ln>
            <a:noFill/>
          </a:ln>
        </p:spPr>
      </p:pic>
      <p:sp>
        <p:nvSpPr>
          <p:cNvPr id="667" name="Google Shape;667;p36"/>
          <p:cNvSpPr/>
          <p:nvPr/>
        </p:nvSpPr>
        <p:spPr>
          <a:xfrm>
            <a:off x="1524000" y="0"/>
            <a:ext cx="9144000" cy="838200"/>
          </a:xfrm>
          <a:prstGeom prst="rect">
            <a:avLst/>
          </a:prstGeom>
          <a:solidFill>
            <a:srgbClr val="33CCFF"/>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3200">
              <a:solidFill>
                <a:schemeClr val="dk1"/>
              </a:solidFill>
              <a:latin typeface="Calibri"/>
              <a:ea typeface="Calibri"/>
              <a:cs typeface="Calibri"/>
              <a:sym typeface="Calibri"/>
            </a:endParaRPr>
          </a:p>
        </p:txBody>
      </p:sp>
      <p:sp>
        <p:nvSpPr>
          <p:cNvPr id="668" name="Google Shape;668;p36"/>
          <p:cNvSpPr txBox="1"/>
          <p:nvPr/>
        </p:nvSpPr>
        <p:spPr>
          <a:xfrm>
            <a:off x="1752601" y="76201"/>
            <a:ext cx="6726265" cy="58477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a:solidFill>
                  <a:schemeClr val="dk1"/>
                </a:solidFill>
                <a:latin typeface="Times"/>
                <a:ea typeface="Times"/>
                <a:cs typeface="Times"/>
                <a:sym typeface="Times"/>
              </a:rPr>
              <a:t>3-4   TRANSMISSION IMPAIRMENT</a:t>
            </a:r>
            <a:endParaRPr/>
          </a:p>
        </p:txBody>
      </p:sp>
      <p:sp>
        <p:nvSpPr>
          <p:cNvPr id="669" name="Google Shape;669;p36"/>
          <p:cNvSpPr txBox="1"/>
          <p:nvPr/>
        </p:nvSpPr>
        <p:spPr>
          <a:xfrm>
            <a:off x="9753601" y="6400801"/>
            <a:ext cx="184731" cy="379591"/>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2800" b="1" i="0" baseline="-25000">
              <a:solidFill>
                <a:schemeClr val="dk1"/>
              </a:solidFill>
              <a:latin typeface="Comic Sans MS"/>
              <a:ea typeface="Comic Sans MS"/>
              <a:cs typeface="Comic Sans MS"/>
              <a:sym typeface="Comic Sans MS"/>
            </a:endParaRPr>
          </a:p>
        </p:txBody>
      </p:sp>
      <p:sp>
        <p:nvSpPr>
          <p:cNvPr id="670" name="Google Shape;670;p36"/>
          <p:cNvSpPr/>
          <p:nvPr/>
        </p:nvSpPr>
        <p:spPr>
          <a:xfrm>
            <a:off x="1752601" y="1066800"/>
            <a:ext cx="8348663" cy="2719388"/>
          </a:xfrm>
          <a:prstGeom prst="rect">
            <a:avLst/>
          </a:prstGeom>
          <a:noFill/>
          <a:ln>
            <a:noFill/>
          </a:ln>
        </p:spPr>
        <p:txBody>
          <a:bodyPr spcFirstLastPara="1" wrap="square" lIns="91425" tIns="45700" rIns="91425" bIns="45700" anchor="ctr"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177800" algn="l" rtl="0">
              <a:spcBef>
                <a:spcPct val="0"/>
              </a:spcBef>
              <a:spcAft>
                <a:spcPct val="0"/>
              </a:spcAft>
              <a:buClr>
                <a:schemeClr val="dk1"/>
              </a:buClr>
              <a:buSzPts val="2800"/>
              <a:buFont typeface="Noto Sans Symbols"/>
              <a:buChar char="❑"/>
            </a:pPr>
            <a:r>
              <a:rPr lang="en-US" sz="2800" b="1" i="0" baseline="-25000">
                <a:solidFill>
                  <a:schemeClr val="dk1"/>
                </a:solidFill>
                <a:latin typeface="Comic Sans MS"/>
                <a:ea typeface="Comic Sans MS"/>
                <a:cs typeface="Comic Sans MS"/>
                <a:sym typeface="Comic Sans MS"/>
              </a:rPr>
              <a:t> Signals travel through transmission media, which are not perfect. </a:t>
            </a:r>
            <a:endParaRPr/>
          </a:p>
          <a:p>
            <a:pPr marL="0" marR="0" lvl="0" indent="-177800" algn="l" rtl="0">
              <a:spcBef>
                <a:spcPts val="1200"/>
              </a:spcBef>
              <a:spcAft>
                <a:spcPct val="0"/>
              </a:spcAft>
              <a:buClr>
                <a:schemeClr val="dk1"/>
              </a:buClr>
              <a:buSzPts val="2800"/>
              <a:buFont typeface="Noto Sans Symbols"/>
              <a:buChar char="❑"/>
            </a:pPr>
            <a:r>
              <a:rPr lang="en-US" sz="2800" b="1" i="0" baseline="-25000">
                <a:solidFill>
                  <a:schemeClr val="dk1"/>
                </a:solidFill>
                <a:latin typeface="Comic Sans MS"/>
                <a:ea typeface="Comic Sans MS"/>
                <a:cs typeface="Comic Sans MS"/>
                <a:sym typeface="Comic Sans MS"/>
              </a:rPr>
              <a:t> The imperfection causes signal impairment. </a:t>
            </a:r>
            <a:endParaRPr/>
          </a:p>
          <a:p>
            <a:pPr marL="0" marR="0" lvl="0" indent="-177800" algn="l" rtl="0">
              <a:spcBef>
                <a:spcPts val="1200"/>
              </a:spcBef>
              <a:spcAft>
                <a:spcPct val="0"/>
              </a:spcAft>
              <a:buClr>
                <a:schemeClr val="dk1"/>
              </a:buClr>
              <a:buSzPts val="2800"/>
              <a:buFont typeface="Noto Sans Symbols"/>
              <a:buChar char="❑"/>
            </a:pPr>
            <a:r>
              <a:rPr lang="en-US" sz="2800" b="1" i="0" baseline="-25000">
                <a:solidFill>
                  <a:schemeClr val="dk1"/>
                </a:solidFill>
                <a:latin typeface="Comic Sans MS"/>
                <a:ea typeface="Comic Sans MS"/>
                <a:cs typeface="Comic Sans MS"/>
                <a:sym typeface="Comic Sans MS"/>
              </a:rPr>
              <a:t> This means that the signal at the beginning of the medium is not the same as the signal at the end of the medium. </a:t>
            </a:r>
            <a:endParaRPr/>
          </a:p>
          <a:p>
            <a:pPr marL="0" marR="0" lvl="0" indent="-177800" algn="l" rtl="0">
              <a:spcBef>
                <a:spcPts val="1200"/>
              </a:spcBef>
              <a:spcAft>
                <a:spcPct val="0"/>
              </a:spcAft>
              <a:buClr>
                <a:schemeClr val="dk1"/>
              </a:buClr>
              <a:buSzPts val="2800"/>
              <a:buFont typeface="Noto Sans Symbols"/>
              <a:buChar char="❑"/>
            </a:pPr>
            <a:r>
              <a:rPr lang="en-US" sz="2800" b="1" i="0" baseline="-25000">
                <a:solidFill>
                  <a:schemeClr val="dk1"/>
                </a:solidFill>
                <a:latin typeface="Comic Sans MS"/>
                <a:ea typeface="Comic Sans MS"/>
                <a:cs typeface="Comic Sans MS"/>
                <a:sym typeface="Comic Sans MS"/>
              </a:rPr>
              <a:t> What is sent is not what is received. </a:t>
            </a:r>
            <a:endParaRPr/>
          </a:p>
          <a:p>
            <a:pPr marL="0" marR="0" lvl="0" indent="-177800" algn="l" rtl="0">
              <a:spcBef>
                <a:spcPts val="1200"/>
              </a:spcBef>
              <a:spcAft>
                <a:spcPct val="0"/>
              </a:spcAft>
              <a:buClr>
                <a:schemeClr val="dk1"/>
              </a:buClr>
              <a:buSzPts val="2800"/>
              <a:buFont typeface="Noto Sans Symbols"/>
              <a:buChar char="❑"/>
            </a:pPr>
            <a:r>
              <a:rPr lang="en-US" sz="2800" b="1" i="0" baseline="-25000">
                <a:solidFill>
                  <a:schemeClr val="dk1"/>
                </a:solidFill>
                <a:latin typeface="Comic Sans MS"/>
                <a:ea typeface="Comic Sans MS"/>
                <a:cs typeface="Comic Sans MS"/>
                <a:sym typeface="Comic Sans MS"/>
              </a:rPr>
              <a:t> Three causes of impairment are </a:t>
            </a:r>
            <a:r>
              <a:rPr lang="en-US" sz="2800" b="1" i="0" baseline="-25000">
                <a:solidFill>
                  <a:srgbClr val="FF0000"/>
                </a:solidFill>
                <a:latin typeface="Comic Sans MS"/>
                <a:ea typeface="Comic Sans MS"/>
                <a:cs typeface="Comic Sans MS"/>
                <a:sym typeface="Comic Sans MS"/>
              </a:rPr>
              <a:t>attenuation</a:t>
            </a:r>
            <a:r>
              <a:rPr lang="en-US" sz="2800" b="1" i="0" baseline="-25000">
                <a:solidFill>
                  <a:schemeClr val="dk1"/>
                </a:solidFill>
                <a:latin typeface="Comic Sans MS"/>
                <a:ea typeface="Comic Sans MS"/>
                <a:cs typeface="Comic Sans MS"/>
                <a:sym typeface="Comic Sans MS"/>
              </a:rPr>
              <a:t>, </a:t>
            </a:r>
            <a:r>
              <a:rPr lang="en-US" sz="2800" b="1" i="0" baseline="-25000">
                <a:solidFill>
                  <a:srgbClr val="FF0000"/>
                </a:solidFill>
                <a:latin typeface="Comic Sans MS"/>
                <a:ea typeface="Comic Sans MS"/>
                <a:cs typeface="Comic Sans MS"/>
                <a:sym typeface="Comic Sans MS"/>
              </a:rPr>
              <a:t>distortion</a:t>
            </a:r>
            <a:r>
              <a:rPr lang="en-US" sz="2800" b="1" i="0" baseline="-25000">
                <a:solidFill>
                  <a:schemeClr val="dk1"/>
                </a:solidFill>
                <a:latin typeface="Comic Sans MS"/>
                <a:ea typeface="Comic Sans MS"/>
                <a:cs typeface="Comic Sans MS"/>
                <a:sym typeface="Comic Sans MS"/>
              </a:rPr>
              <a:t>, and </a:t>
            </a:r>
            <a:r>
              <a:rPr lang="en-US" sz="2800" b="1" i="0" baseline="-25000">
                <a:solidFill>
                  <a:srgbClr val="FF0000"/>
                </a:solidFill>
                <a:latin typeface="Comic Sans MS"/>
                <a:ea typeface="Comic Sans MS"/>
                <a:cs typeface="Comic Sans MS"/>
                <a:sym typeface="Comic Sans MS"/>
              </a:rPr>
              <a:t>noise</a:t>
            </a:r>
            <a:r>
              <a:rPr lang="en-US" sz="2800" b="1" i="0" baseline="-25000">
                <a:solidFill>
                  <a:schemeClr val="dk1"/>
                </a:solidFill>
                <a:latin typeface="Comic Sans MS"/>
                <a:ea typeface="Comic Sans MS"/>
                <a:cs typeface="Comic Sans MS"/>
                <a:sym typeface="Comic Sans MS"/>
              </a:rPr>
              <a:t>.</a:t>
            </a:r>
            <a:endParaRPr/>
          </a:p>
        </p:txBody>
      </p:sp>
    </p:spTree>
  </p:cSld>
  <p:clrMapOvr>
    <a:masterClrMapping/>
  </p:clrMapOvr>
  <p:transition/>
  <p:timing/>
</p:sld>
</file>

<file path=ppt/slides/slide3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75"/>
        <p:cNvGrpSpPr/>
        <p:nvPr/>
      </p:nvGrpSpPr>
      <p:grpSpPr>
        <a:xfrm>
          <a:off x="0" y="0"/>
          <a:ext cx="0" cy="0"/>
        </a:xfrm>
      </p:grpSpPr>
      <p:cxnSp>
        <p:nvCxnSpPr>
          <p:cNvPr id="676" name="Google Shape;676;p37"/>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sp>
        <p:nvSpPr>
          <p:cNvPr id="677" name="Google Shape;677;p37"/>
          <p:cNvSpPr txBox="1"/>
          <p:nvPr/>
        </p:nvSpPr>
        <p:spPr>
          <a:xfrm>
            <a:off x="4278085" y="246263"/>
            <a:ext cx="2890157" cy="543739"/>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4400" b="1" i="1" baseline="-25000">
                <a:solidFill>
                  <a:schemeClr val="dk1"/>
                </a:solidFill>
                <a:latin typeface="Comic Sans MS"/>
                <a:ea typeface="Comic Sans MS"/>
                <a:cs typeface="Comic Sans MS"/>
                <a:sym typeface="Comic Sans MS"/>
              </a:rPr>
              <a:t>Attenuation</a:t>
            </a:r>
            <a:endParaRPr/>
          </a:p>
        </p:txBody>
      </p:sp>
      <p:pic>
        <p:nvPicPr>
          <p:cNvPr id="678" name="Google Shape;678;p37"/>
          <p:cNvPicPr preferRelativeResize="0"/>
          <p:nvPr/>
        </p:nvPicPr>
        <p:blipFill>
          <a:blip r:embed="rId3">
            <a:alphaModFix/>
          </a:blip>
          <a:stretch>
            <a:fillRect/>
          </a:stretch>
        </p:blipFill>
        <p:spPr>
          <a:xfrm>
            <a:off x="2077357" y="3183122"/>
            <a:ext cx="7797800" cy="2960687"/>
          </a:xfrm>
          <a:prstGeom prst="rect">
            <a:avLst/>
          </a:prstGeom>
          <a:noFill/>
          <a:ln>
            <a:noFill/>
          </a:ln>
        </p:spPr>
      </p:pic>
      <p:sp>
        <p:nvSpPr>
          <p:cNvPr id="679" name="Google Shape;679;p37"/>
          <p:cNvSpPr/>
          <p:nvPr/>
        </p:nvSpPr>
        <p:spPr>
          <a:xfrm>
            <a:off x="1511300" y="934992"/>
            <a:ext cx="8763000" cy="193899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marR="0" lvl="0" indent="-285750" algn="l" rtl="0">
              <a:spcBef>
                <a:spcPct val="0"/>
              </a:spcBef>
              <a:spcAft>
                <a:spcPct val="0"/>
              </a:spcAft>
              <a:buClr>
                <a:schemeClr val="dk1"/>
              </a:buClr>
              <a:buSzPts val="2400"/>
              <a:buFont typeface="Arial"/>
              <a:buChar char="•"/>
            </a:pPr>
            <a:r>
              <a:rPr lang="en-US" sz="2400" b="1">
                <a:solidFill>
                  <a:schemeClr val="dk1"/>
                </a:solidFill>
                <a:latin typeface="Times New Roman"/>
                <a:ea typeface="Times New Roman"/>
                <a:cs typeface="Times New Roman"/>
                <a:sym typeface="Times New Roman"/>
              </a:rPr>
              <a:t>Attenuation means a loss of energy. </a:t>
            </a:r>
            <a:endParaRPr/>
          </a:p>
          <a:p>
            <a:pPr marL="285750" marR="0" lvl="0" indent="-285750" algn="l" rtl="0">
              <a:spcBef>
                <a:spcPct val="0"/>
              </a:spcBef>
              <a:spcAft>
                <a:spcPct val="0"/>
              </a:spcAft>
              <a:buClr>
                <a:schemeClr val="dk1"/>
              </a:buClr>
              <a:buSzPts val="2400"/>
              <a:buFont typeface="Arial"/>
              <a:buChar char="•"/>
            </a:pPr>
            <a:r>
              <a:rPr lang="en-US" sz="2400" b="1">
                <a:solidFill>
                  <a:schemeClr val="dk1"/>
                </a:solidFill>
                <a:latin typeface="Times New Roman"/>
                <a:ea typeface="Times New Roman"/>
                <a:cs typeface="Times New Roman"/>
                <a:sym typeface="Times New Roman"/>
              </a:rPr>
              <a:t>it loses some of its energy in overcoming the resistance of the medium. </a:t>
            </a:r>
            <a:endParaRPr/>
          </a:p>
          <a:p>
            <a:pPr marL="285750" marR="0" lvl="0" indent="-285750" algn="l" rtl="0">
              <a:spcBef>
                <a:spcPct val="0"/>
              </a:spcBef>
              <a:spcAft>
                <a:spcPct val="0"/>
              </a:spcAft>
              <a:buClr>
                <a:schemeClr val="dk1"/>
              </a:buClr>
              <a:buSzPts val="2400"/>
              <a:buFont typeface="Arial"/>
              <a:buChar char="•"/>
            </a:pPr>
            <a:r>
              <a:rPr lang="en-US" sz="2400" b="1">
                <a:solidFill>
                  <a:schemeClr val="dk1"/>
                </a:solidFill>
                <a:latin typeface="Times New Roman"/>
                <a:ea typeface="Times New Roman"/>
                <a:cs typeface="Times New Roman"/>
                <a:sym typeface="Times New Roman"/>
              </a:rPr>
              <a:t>To compensate for this loss, amplifiers are used to amplify the signal.</a:t>
            </a:r>
            <a:endParaRPr sz="2400" b="1">
              <a:solidFill>
                <a:schemeClr val="dk1"/>
              </a:solidFill>
              <a:latin typeface="Calibri"/>
              <a:ea typeface="Calibri"/>
              <a:cs typeface="Calibri"/>
              <a:sym typeface="Calibri"/>
            </a:endParaRPr>
          </a:p>
        </p:txBody>
      </p:sp>
      <p:sp>
        <p:nvSpPr>
          <p:cNvPr id="2" name="Rectangle 1"/>
          <p:cNvSpPr/>
          <p:nvPr/>
        </p:nvSpPr>
        <p:spPr>
          <a:xfrm>
            <a:off x="3720446" y="6145170"/>
            <a:ext cx="1560042" cy="307777"/>
          </a:xfrm>
          <a:prstGeom prst="rect">
            <a:avLst/>
          </a:prstGeom>
        </p:spPr>
        <p:txBody>
          <a:bodyPr wrap="non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lvl="0" algn="ctr"/>
            <a:r>
              <a:rPr lang="en-US" b="1" i="1" baseline="-25000">
                <a:solidFill>
                  <a:schemeClr val="dk1"/>
                </a:solidFill>
                <a:latin typeface="Comic Sans MS"/>
                <a:ea typeface="Comic Sans MS"/>
                <a:cs typeface="Comic Sans MS"/>
                <a:sym typeface="Comic Sans MS"/>
              </a:rPr>
              <a:t>Figure:</a:t>
            </a:r>
            <a:r>
              <a:rPr lang="en-US" b="1" i="1">
                <a:solidFill>
                  <a:schemeClr val="dk1"/>
                </a:solidFill>
                <a:latin typeface="Comic Sans MS"/>
                <a:ea typeface="Comic Sans MS"/>
                <a:cs typeface="Comic Sans MS"/>
                <a:sym typeface="Comic Sans MS"/>
              </a:rPr>
              <a:t> </a:t>
            </a:r>
            <a:r>
              <a:rPr lang="en-US" b="1" i="1" baseline="-25000">
                <a:solidFill>
                  <a:schemeClr val="dk1"/>
                </a:solidFill>
                <a:latin typeface="Comic Sans MS"/>
                <a:ea typeface="Comic Sans MS"/>
                <a:cs typeface="Comic Sans MS"/>
                <a:sym typeface="Comic Sans MS"/>
              </a:rPr>
              <a:t>Attenuation [1]</a:t>
            </a:r>
            <a:endParaRPr lang="en-US"/>
          </a:p>
        </p:txBody>
      </p:sp>
    </p:spTree>
  </p:cSld>
  <p:clrMapOvr>
    <a:masterClrMapping/>
  </p:clrMapOvr>
  <p:transition/>
  <p:timing/>
</p:sld>
</file>

<file path=ppt/slides/slide3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83"/>
        <p:cNvGrpSpPr/>
        <p:nvPr/>
      </p:nvGrpSpPr>
      <p:grpSpPr>
        <a:xfrm>
          <a:off x="0" y="0"/>
          <a:ext cx="0" cy="0"/>
        </a:xfrm>
      </p:grpSpPr>
      <p:pic>
        <p:nvPicPr>
          <p:cNvPr id="684" name="Google Shape;684;p38"/>
          <p:cNvPicPr preferRelativeResize="0"/>
          <p:nvPr/>
        </p:nvPicPr>
        <p:blipFill>
          <a:blip r:embed="rId3">
            <a:alphaModFix/>
          </a:blip>
          <a:stretch>
            <a:fillRect/>
          </a:stretch>
        </p:blipFill>
        <p:spPr>
          <a:xfrm>
            <a:off x="3979864" y="2279650"/>
            <a:ext cx="4021137" cy="1835150"/>
          </a:xfrm>
          <a:prstGeom prst="rect">
            <a:avLst/>
          </a:prstGeom>
          <a:noFill/>
          <a:ln>
            <a:noFill/>
          </a:ln>
        </p:spPr>
      </p:pic>
      <p:sp>
        <p:nvSpPr>
          <p:cNvPr id="685" name="Google Shape;685;p38"/>
          <p:cNvSpPr/>
          <p:nvPr/>
        </p:nvSpPr>
        <p:spPr>
          <a:xfrm>
            <a:off x="1838326" y="674689"/>
            <a:ext cx="8283575" cy="1323439"/>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4000" b="1" i="0" baseline="-25000">
                <a:solidFill>
                  <a:schemeClr val="dk1"/>
                </a:solidFill>
                <a:latin typeface="Comic Sans MS"/>
                <a:ea typeface="Comic Sans MS"/>
                <a:cs typeface="Comic Sans MS"/>
                <a:sym typeface="Comic Sans MS"/>
              </a:rPr>
              <a:t>The decibel(dB) measures the relative strengths of two signals or one signal at two different points.</a:t>
            </a:r>
            <a:endParaRPr/>
          </a:p>
        </p:txBody>
      </p:sp>
    </p:spTree>
  </p:cSld>
  <p:clrMapOvr>
    <a:masterClrMapping/>
  </p:clrMapOvr>
  <p:transition/>
  <p:timing/>
</p:sld>
</file>

<file path=ppt/slides/slide3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690"/>
        <p:cNvGrpSpPr/>
        <p:nvPr/>
      </p:nvGrpSpPr>
      <p:grpSpPr>
        <a:xfrm>
          <a:off x="0" y="0"/>
          <a:ext cx="0" cy="0"/>
        </a:xfrm>
      </p:grpSpPr>
      <p:sp>
        <p:nvSpPr>
          <p:cNvPr id="691" name="Google Shape;691;p39"/>
          <p:cNvSpPr/>
          <p:nvPr/>
        </p:nvSpPr>
        <p:spPr>
          <a:xfrm>
            <a:off x="1676400" y="1447800"/>
            <a:ext cx="8839200" cy="38100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2800" b="1" i="1" baseline="-25000">
              <a:solidFill>
                <a:schemeClr val="dk1"/>
              </a:solidFill>
              <a:latin typeface="Comic Sans MS"/>
              <a:ea typeface="Comic Sans MS"/>
              <a:cs typeface="Comic Sans MS"/>
              <a:sym typeface="Comic Sans MS"/>
            </a:endParaRPr>
          </a:p>
        </p:txBody>
      </p:sp>
      <p:sp>
        <p:nvSpPr>
          <p:cNvPr id="692" name="Google Shape;692;p39"/>
          <p:cNvSpPr/>
          <p:nvPr/>
        </p:nvSpPr>
        <p:spPr>
          <a:xfrm>
            <a:off x="1447800" y="974786"/>
            <a:ext cx="8839200" cy="204158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b="1" i="0" baseline="-25000">
                <a:solidFill>
                  <a:schemeClr val="dk1"/>
                </a:solidFill>
                <a:latin typeface="Comic Sans MS"/>
                <a:ea typeface="Comic Sans MS"/>
                <a:cs typeface="Comic Sans MS"/>
                <a:sym typeface="Comic Sans MS"/>
              </a:rPr>
              <a:t>Suppose a signal travels through a transmission medium and its power is reduced to one-half. </a:t>
            </a:r>
            <a:endParaRPr/>
          </a:p>
          <a:p>
            <a:pPr marL="0" marR="0" lvl="0" indent="0" algn="l" rtl="0">
              <a:spcBef>
                <a:spcPts val="1200"/>
              </a:spcBef>
              <a:spcAft>
                <a:spcPct val="0"/>
              </a:spcAft>
              <a:buNone/>
            </a:pPr>
            <a:r>
              <a:rPr lang="en-US" sz="3200" b="1" i="0" baseline="-25000">
                <a:solidFill>
                  <a:schemeClr val="dk1"/>
                </a:solidFill>
                <a:latin typeface="Comic Sans MS"/>
                <a:ea typeface="Comic Sans MS"/>
                <a:cs typeface="Comic Sans MS"/>
                <a:sym typeface="Comic Sans MS"/>
              </a:rPr>
              <a:t> P2= (1/2)P1. </a:t>
            </a:r>
            <a:endParaRPr/>
          </a:p>
          <a:p>
            <a:pPr marL="0" marR="0" lvl="0" indent="0" algn="l" rtl="0">
              <a:spcBef>
                <a:spcPts val="1200"/>
              </a:spcBef>
              <a:spcAft>
                <a:spcPct val="0"/>
              </a:spcAft>
              <a:buNone/>
            </a:pPr>
            <a:r>
              <a:rPr lang="en-US" sz="3200" b="1" i="0" baseline="-25000">
                <a:solidFill>
                  <a:schemeClr val="dk1"/>
                </a:solidFill>
                <a:latin typeface="Comic Sans MS"/>
                <a:ea typeface="Comic Sans MS"/>
                <a:cs typeface="Comic Sans MS"/>
                <a:sym typeface="Comic Sans MS"/>
              </a:rPr>
              <a:t>In this case, the attenuation (loss of power) can be calculated as</a:t>
            </a:r>
            <a:endParaRPr/>
          </a:p>
        </p:txBody>
      </p:sp>
      <p:sp>
        <p:nvSpPr>
          <p:cNvPr id="693" name="Google Shape;693;p39"/>
          <p:cNvSpPr/>
          <p:nvPr/>
        </p:nvSpPr>
        <p:spPr>
          <a:xfrm>
            <a:off x="1876426" y="5302250"/>
            <a:ext cx="8334375" cy="33855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i="0" baseline="-25000">
                <a:solidFill>
                  <a:schemeClr val="dk1"/>
                </a:solidFill>
                <a:latin typeface="Comic Sans MS"/>
                <a:ea typeface="Comic Sans MS"/>
                <a:cs typeface="Comic Sans MS"/>
                <a:sym typeface="Comic Sans MS"/>
              </a:rPr>
              <a:t>A loss of 3 dB (–3 dB) is equivalent to losing one-half the power.</a:t>
            </a:r>
            <a:endParaRPr/>
          </a:p>
        </p:txBody>
      </p:sp>
      <p:pic>
        <p:nvPicPr>
          <p:cNvPr id="694" name="Google Shape;694;p39"/>
          <p:cNvPicPr preferRelativeResize="0"/>
          <p:nvPr/>
        </p:nvPicPr>
        <p:blipFill>
          <a:blip r:embed="rId3">
            <a:alphaModFix/>
          </a:blip>
          <a:stretch>
            <a:fillRect/>
          </a:stretch>
        </p:blipFill>
        <p:spPr>
          <a:xfrm>
            <a:off x="2482850" y="3919538"/>
            <a:ext cx="7226300" cy="728662"/>
          </a:xfrm>
          <a:prstGeom prst="rect">
            <a:avLst/>
          </a:prstGeom>
          <a:noFill/>
          <a:ln w="57150" cap="flat" cmpd="thickThin">
            <a:solidFill>
              <a:schemeClr val="folHlink"/>
            </a:solidFill>
            <a:prstDash val="solid"/>
            <a:miter lim="800000"/>
            <a:headEnd type="none" w="sm" len="sm"/>
            <a:tailEnd type="none" w="sm" len="sm"/>
          </a:ln>
        </p:spPr>
      </p:pic>
      <p:sp>
        <p:nvSpPr>
          <p:cNvPr id="695" name="Google Shape;695;p39"/>
          <p:cNvSpPr/>
          <p:nvPr/>
        </p:nvSpPr>
        <p:spPr>
          <a:xfrm>
            <a:off x="1966914" y="773113"/>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a:solidFill>
                <a:schemeClr val="dk1"/>
              </a:solidFill>
              <a:latin typeface="Calibri"/>
              <a:ea typeface="Calibri"/>
              <a:cs typeface="Calibri"/>
              <a:sym typeface="Calibri"/>
            </a:endParaRPr>
          </a:p>
        </p:txBody>
      </p:sp>
      <p:sp>
        <p:nvSpPr>
          <p:cNvPr id="696" name="Google Shape;696;p39"/>
          <p:cNvSpPr txBox="1"/>
          <p:nvPr/>
        </p:nvSpPr>
        <p:spPr>
          <a:xfrm>
            <a:off x="2667001" y="182563"/>
            <a:ext cx="1257075" cy="420628"/>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b="1" i="1" baseline="-25000">
                <a:solidFill>
                  <a:schemeClr val="dk1"/>
                </a:solidFill>
                <a:latin typeface="Comic Sans MS"/>
                <a:ea typeface="Comic Sans MS"/>
                <a:cs typeface="Comic Sans MS"/>
                <a:sym typeface="Comic Sans MS"/>
              </a:rPr>
              <a:t>Example</a:t>
            </a:r>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3" presetClass="entr" presetSubtype="16" dur="500" fill="hold" nodeType="clickEffect">
                                  <p:stCondLst>
                                    <p:cond delay="0"/>
                                  </p:stCondLst>
                                  <p:childTnLst>
                                    <p:set>
                                      <p:cBhvr>
                                        <p:cTn id="6" dur="1" fill="hold">
                                          <p:stCondLst>
                                            <p:cond delay="0"/>
                                          </p:stCondLst>
                                        </p:cTn>
                                        <p:tgtEl>
                                          <p:spTgt spid="694"/>
                                        </p:tgtEl>
                                        <p:attrNameLst>
                                          <p:attrName>style.visibility</p:attrName>
                                        </p:attrNameLst>
                                      </p:cBhvr>
                                      <p:to>
                                        <p:strVal val="visible"/>
                                      </p:to>
                                    </p:set>
                                    <p:anim calcmode="lin" valueType="num">
                                      <p:cBhvr additive="base">
                                        <p:cTn id="7" dur="500"/>
                                        <p:tgtEl>
                                          <p:spTgt spid="694"/>
                                        </p:tgtEl>
                                        <p:attrNameLst>
                                          <p:attrName>ppt_w</p:attrName>
                                        </p:attrNameLst>
                                      </p:cBhvr>
                                      <p:tavLst>
                                        <p:tav tm="0">
                                          <p:val>
                                            <p:strVal val="0"/>
                                          </p:val>
                                        </p:tav>
                                        <p:tav tm="100000">
                                          <p:val>
                                            <p:strVal val="#ppt_w"/>
                                          </p:val>
                                        </p:tav>
                                      </p:tavLst>
                                    </p:anim>
                                    <p:anim calcmode="lin" valueType="num">
                                      <p:cBhvr additive="base">
                                        <p:cTn id="8" dur="500"/>
                                        <p:tgtEl>
                                          <p:spTgt spid="694"/>
                                        </p:tgtEl>
                                        <p:attrNameLst>
                                          <p:attrName>ppt_h</p:attrName>
                                        </p:attrNameLst>
                                      </p:cBhvr>
                                      <p:tavLst>
                                        <p:tav tm="0">
                                          <p:val>
                                            <p:strVal val="0"/>
                                          </p:val>
                                        </p:tav>
                                        <p:tav tm="100000">
                                          <p:val>
                                            <p:strVal val="#ppt_h"/>
                                          </p:val>
                                        </p:tav>
                                      </p:tavLst>
                                    </p:anim>
                                  </p:childTnLst>
                                </p:cTn>
                              </p:par>
                            </p:childTnLst>
                          </p:cTn>
                        </p:par>
                        <p:par>
                          <p:cTn id="9" fill="hold" nodeType="afterGroup">
                            <p:stCondLst>
                              <p:cond delay="500"/>
                            </p:stCondLst>
                            <p:childTnLst>
                              <p:par>
                                <p:cTn id="10" presetID="1" presetClass="entr" presetSubtype="0" dur="1" fill="hold" nodeType="afterEffect">
                                  <p:stCondLst>
                                    <p:cond delay="0"/>
                                  </p:stCondLst>
                                  <p:childTnLst>
                                    <p:set>
                                      <p:cBhvr>
                                        <p:cTn id="11" dur="1" fill="hold">
                                          <p:stCondLst>
                                            <p:cond delay="0"/>
                                          </p:stCondLst>
                                        </p:cTn>
                                        <p:tgtEl>
                                          <p:spTgt spid="6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01"/>
        <p:cNvGrpSpPr/>
        <p:nvPr/>
      </p:nvGrpSpPr>
      <p:grpSpPr>
        <a:xfrm>
          <a:off x="0" y="0"/>
          <a:ext cx="0" cy="0"/>
        </a:xfrm>
      </p:grpSpPr>
      <p:sp>
        <p:nvSpPr>
          <p:cNvPr id="702" name="Google Shape;702;p40"/>
          <p:cNvSpPr/>
          <p:nvPr/>
        </p:nvSpPr>
        <p:spPr>
          <a:xfrm>
            <a:off x="1676400" y="1447800"/>
            <a:ext cx="8839200" cy="38100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2800" b="1" i="1" baseline="-25000">
              <a:solidFill>
                <a:schemeClr val="dk1"/>
              </a:solidFill>
              <a:latin typeface="Comic Sans MS"/>
              <a:ea typeface="Comic Sans MS"/>
              <a:cs typeface="Comic Sans MS"/>
              <a:sym typeface="Comic Sans MS"/>
            </a:endParaRPr>
          </a:p>
        </p:txBody>
      </p:sp>
      <p:sp>
        <p:nvSpPr>
          <p:cNvPr id="703" name="Google Shape;703;p40"/>
          <p:cNvSpPr/>
          <p:nvPr/>
        </p:nvSpPr>
        <p:spPr>
          <a:xfrm>
            <a:off x="1752600" y="1447801"/>
            <a:ext cx="8534400" cy="154914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b="1" i="0" baseline="-25000">
                <a:solidFill>
                  <a:schemeClr val="dk1"/>
                </a:solidFill>
                <a:latin typeface="Comic Sans MS"/>
                <a:ea typeface="Comic Sans MS"/>
                <a:cs typeface="Comic Sans MS"/>
                <a:sym typeface="Comic Sans MS"/>
              </a:rPr>
              <a:t>A signal travels through an amplifier, and its power is increased 10 times. </a:t>
            </a:r>
            <a:endParaRPr/>
          </a:p>
          <a:p>
            <a:pPr marL="0" marR="0" lvl="0" indent="0" algn="just" rtl="0">
              <a:spcBef>
                <a:spcPts val="1200"/>
              </a:spcBef>
              <a:spcAft>
                <a:spcPct val="0"/>
              </a:spcAft>
              <a:buNone/>
            </a:pPr>
            <a:r>
              <a:rPr lang="en-US" sz="2800" b="1" i="0" baseline="-25000">
                <a:solidFill>
                  <a:schemeClr val="dk1"/>
                </a:solidFill>
                <a:latin typeface="Comic Sans MS"/>
                <a:ea typeface="Comic Sans MS"/>
                <a:cs typeface="Comic Sans MS"/>
                <a:sym typeface="Comic Sans MS"/>
              </a:rPr>
              <a:t>This means that P2 = 10P1 . </a:t>
            </a:r>
            <a:endParaRPr/>
          </a:p>
          <a:p>
            <a:pPr marL="0" marR="0" lvl="0" indent="0" algn="just" rtl="0">
              <a:spcBef>
                <a:spcPts val="1200"/>
              </a:spcBef>
              <a:spcAft>
                <a:spcPct val="0"/>
              </a:spcAft>
              <a:buNone/>
            </a:pPr>
            <a:r>
              <a:rPr lang="en-US" sz="2800" b="1" i="0" baseline="-25000">
                <a:solidFill>
                  <a:schemeClr val="dk1"/>
                </a:solidFill>
                <a:latin typeface="Comic Sans MS"/>
                <a:ea typeface="Comic Sans MS"/>
                <a:cs typeface="Comic Sans MS"/>
                <a:sym typeface="Comic Sans MS"/>
              </a:rPr>
              <a:t>What is the amplification (gain of power)?</a:t>
            </a:r>
            <a:endParaRPr/>
          </a:p>
        </p:txBody>
      </p:sp>
      <p:pic>
        <p:nvPicPr>
          <p:cNvPr id="704" name="Google Shape;704;p40"/>
          <p:cNvPicPr preferRelativeResize="0"/>
          <p:nvPr/>
        </p:nvPicPr>
        <p:blipFill>
          <a:blip r:embed="rId3">
            <a:alphaModFix/>
          </a:blip>
          <a:stretch>
            <a:fillRect/>
          </a:stretch>
        </p:blipFill>
        <p:spPr>
          <a:xfrm>
            <a:off x="4391025" y="4322763"/>
            <a:ext cx="3409950" cy="819150"/>
          </a:xfrm>
          <a:prstGeom prst="rect">
            <a:avLst/>
          </a:prstGeom>
          <a:noFill/>
          <a:ln w="57150" cap="flat" cmpd="thinThick">
            <a:solidFill>
              <a:srgbClr val="3366FF"/>
            </a:solidFill>
            <a:prstDash val="solid"/>
            <a:miter lim="800000"/>
            <a:headEnd type="none" w="sm" len="sm"/>
            <a:tailEnd type="none" w="sm" len="sm"/>
          </a:ln>
        </p:spPr>
      </p:pic>
      <p:pic>
        <p:nvPicPr>
          <p:cNvPr id="705" name="Google Shape;705;p40"/>
          <p:cNvPicPr preferRelativeResize="0"/>
          <p:nvPr/>
        </p:nvPicPr>
        <p:blipFill>
          <a:blip r:embed="rId4">
            <a:alphaModFix/>
          </a:blip>
          <a:stretch>
            <a:fillRect/>
          </a:stretch>
        </p:blipFill>
        <p:spPr>
          <a:xfrm>
            <a:off x="4371976" y="5368925"/>
            <a:ext cx="3446463" cy="630238"/>
          </a:xfrm>
          <a:prstGeom prst="rect">
            <a:avLst/>
          </a:prstGeom>
          <a:noFill/>
          <a:ln w="57150" cap="flat" cmpd="thinThick">
            <a:solidFill>
              <a:srgbClr val="3366FF"/>
            </a:solidFill>
            <a:prstDash val="solid"/>
            <a:miter lim="800000"/>
            <a:headEnd type="none" w="sm" len="sm"/>
            <a:tailEnd type="none" w="sm" len="sm"/>
          </a:ln>
        </p:spPr>
      </p:pic>
      <p:sp>
        <p:nvSpPr>
          <p:cNvPr id="706" name="Google Shape;706;p40"/>
          <p:cNvSpPr txBox="1"/>
          <p:nvPr/>
        </p:nvSpPr>
        <p:spPr>
          <a:xfrm>
            <a:off x="9686926" y="6400800"/>
            <a:ext cx="676275" cy="45720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r" rtl="0">
              <a:spcBef>
                <a:spcPct val="0"/>
              </a:spcBef>
              <a:spcAft>
                <a:spcPct val="0"/>
              </a:spcAft>
              <a:buNone/>
            </a:pPr>
            <a:fld id="{00000000-1234-1234-1234-123412341234}" type="slidenum">
              <a:rPr lang="en-US" sz="1200" b="1" i="0" baseline="-25000">
                <a:solidFill>
                  <a:schemeClr val="dk1"/>
                </a:solidFill>
                <a:latin typeface="Arial"/>
                <a:ea typeface="Arial"/>
                <a:cs typeface="Arial"/>
                <a:sym typeface="Arial"/>
              </a:rPr>
              <a:t>38</a:t>
            </a:fld>
            <a:endParaRPr sz="1200" b="1" i="0" baseline="-25000">
              <a:solidFill>
                <a:schemeClr val="dk1"/>
              </a:solidFill>
              <a:latin typeface="Arial"/>
              <a:ea typeface="Arial"/>
              <a:cs typeface="Arial"/>
              <a:sym typeface="Arial"/>
            </a:endParaRPr>
          </a:p>
        </p:txBody>
      </p:sp>
      <p:sp>
        <p:nvSpPr>
          <p:cNvPr id="707" name="Google Shape;707;p40"/>
          <p:cNvSpPr/>
          <p:nvPr/>
        </p:nvSpPr>
        <p:spPr>
          <a:xfrm>
            <a:off x="1966914" y="773113"/>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a:solidFill>
                <a:schemeClr val="dk1"/>
              </a:solidFill>
              <a:latin typeface="Calibri"/>
              <a:ea typeface="Calibri"/>
              <a:cs typeface="Calibri"/>
              <a:sym typeface="Calibri"/>
            </a:endParaRPr>
          </a:p>
        </p:txBody>
      </p:sp>
      <p:sp>
        <p:nvSpPr>
          <p:cNvPr id="708" name="Google Shape;708;p40"/>
          <p:cNvSpPr txBox="1"/>
          <p:nvPr/>
        </p:nvSpPr>
        <p:spPr>
          <a:xfrm>
            <a:off x="2667001" y="182563"/>
            <a:ext cx="1257075" cy="420628"/>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b="1" i="1" baseline="-25000">
                <a:solidFill>
                  <a:schemeClr val="dk1"/>
                </a:solidFill>
                <a:latin typeface="Comic Sans MS"/>
                <a:ea typeface="Comic Sans MS"/>
                <a:cs typeface="Comic Sans MS"/>
                <a:sym typeface="Comic Sans MS"/>
              </a:rPr>
              <a:t>Example</a:t>
            </a:r>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3" presetClass="entr" presetSubtype="16" dur="500" fill="hold" nodeType="clickEffect">
                                  <p:stCondLst>
                                    <p:cond delay="0"/>
                                  </p:stCondLst>
                                  <p:childTnLst>
                                    <p:set>
                                      <p:cBhvr>
                                        <p:cTn id="6" dur="1" fill="hold">
                                          <p:stCondLst>
                                            <p:cond delay="0"/>
                                          </p:stCondLst>
                                        </p:cTn>
                                        <p:tgtEl>
                                          <p:spTgt spid="704"/>
                                        </p:tgtEl>
                                        <p:attrNameLst>
                                          <p:attrName>style.visibility</p:attrName>
                                        </p:attrNameLst>
                                      </p:cBhvr>
                                      <p:to>
                                        <p:strVal val="visible"/>
                                      </p:to>
                                    </p:set>
                                    <p:anim calcmode="lin" valueType="num">
                                      <p:cBhvr additive="base">
                                        <p:cTn id="7" dur="500"/>
                                        <p:tgtEl>
                                          <p:spTgt spid="704"/>
                                        </p:tgtEl>
                                        <p:attrNameLst>
                                          <p:attrName>ppt_w</p:attrName>
                                        </p:attrNameLst>
                                      </p:cBhvr>
                                      <p:tavLst>
                                        <p:tav tm="0">
                                          <p:val>
                                            <p:strVal val="0"/>
                                          </p:val>
                                        </p:tav>
                                        <p:tav tm="100000">
                                          <p:val>
                                            <p:strVal val="#ppt_w"/>
                                          </p:val>
                                        </p:tav>
                                      </p:tavLst>
                                    </p:anim>
                                    <p:anim calcmode="lin" valueType="num">
                                      <p:cBhvr additive="base">
                                        <p:cTn id="8" dur="500"/>
                                        <p:tgtEl>
                                          <p:spTgt spid="704"/>
                                        </p:tgtEl>
                                        <p:attrNameLst>
                                          <p:attrName>ppt_h</p:attrName>
                                        </p:attrNameLst>
                                      </p:cBhvr>
                                      <p:tavLst>
                                        <p:tav tm="0">
                                          <p:val>
                                            <p:strVal val="0"/>
                                          </p:val>
                                        </p:tav>
                                        <p:tav tm="100000">
                                          <p:val>
                                            <p:strVal val="#ppt_h"/>
                                          </p:val>
                                        </p:tav>
                                      </p:tavLst>
                                    </p:anim>
                                  </p:childTnLst>
                                </p:cTn>
                              </p:par>
                              <p:par>
                                <p:cTn id="9" presetID="23" presetClass="entr" presetSubtype="16" dur="500" fill="hold" nodeType="withEffect">
                                  <p:stCondLst>
                                    <p:cond delay="0"/>
                                  </p:stCondLst>
                                  <p:childTnLst>
                                    <p:set>
                                      <p:cBhvr>
                                        <p:cTn id="10" dur="1" fill="hold">
                                          <p:stCondLst>
                                            <p:cond delay="0"/>
                                          </p:stCondLst>
                                        </p:cTn>
                                        <p:tgtEl>
                                          <p:spTgt spid="705"/>
                                        </p:tgtEl>
                                        <p:attrNameLst>
                                          <p:attrName>style.visibility</p:attrName>
                                        </p:attrNameLst>
                                      </p:cBhvr>
                                      <p:to>
                                        <p:strVal val="visible"/>
                                      </p:to>
                                    </p:set>
                                    <p:anim calcmode="lin" valueType="num">
                                      <p:cBhvr additive="base">
                                        <p:cTn id="11" dur="500"/>
                                        <p:tgtEl>
                                          <p:spTgt spid="705"/>
                                        </p:tgtEl>
                                        <p:attrNameLst>
                                          <p:attrName>ppt_w</p:attrName>
                                        </p:attrNameLst>
                                      </p:cBhvr>
                                      <p:tavLst>
                                        <p:tav tm="0">
                                          <p:val>
                                            <p:strVal val="0"/>
                                          </p:val>
                                        </p:tav>
                                        <p:tav tm="100000">
                                          <p:val>
                                            <p:strVal val="#ppt_w"/>
                                          </p:val>
                                        </p:tav>
                                      </p:tavLst>
                                    </p:anim>
                                    <p:anim calcmode="lin" valueType="num">
                                      <p:cBhvr additive="base">
                                        <p:cTn id="12" dur="500"/>
                                        <p:tgtEl>
                                          <p:spTgt spid="705"/>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13"/>
        <p:cNvGrpSpPr/>
        <p:nvPr/>
      </p:nvGrpSpPr>
      <p:grpSpPr>
        <a:xfrm>
          <a:off x="0" y="0"/>
          <a:ext cx="0" cy="0"/>
        </a:xfrm>
      </p:grpSpPr>
      <p:cxnSp>
        <p:nvCxnSpPr>
          <p:cNvPr id="714" name="Google Shape;714;p41"/>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715" name="Google Shape;715;p41"/>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716" name="Google Shape;716;p41"/>
          <p:cNvSpPr txBox="1"/>
          <p:nvPr/>
        </p:nvSpPr>
        <p:spPr>
          <a:xfrm>
            <a:off x="1828800" y="381001"/>
            <a:ext cx="1327608" cy="379591"/>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baseline="-25000">
                <a:solidFill>
                  <a:schemeClr val="dk1"/>
                </a:solidFill>
                <a:latin typeface="Comic Sans MS"/>
                <a:ea typeface="Comic Sans MS"/>
                <a:cs typeface="Comic Sans MS"/>
                <a:sym typeface="Comic Sans MS"/>
              </a:rPr>
              <a:t>Distortion</a:t>
            </a:r>
            <a:endParaRPr/>
          </a:p>
        </p:txBody>
      </p:sp>
      <p:pic>
        <p:nvPicPr>
          <p:cNvPr id="717" name="Google Shape;717;p41"/>
          <p:cNvPicPr preferRelativeResize="0"/>
          <p:nvPr/>
        </p:nvPicPr>
        <p:blipFill>
          <a:blip r:embed="rId3">
            <a:alphaModFix/>
          </a:blip>
          <a:stretch>
            <a:fillRect/>
          </a:stretch>
        </p:blipFill>
        <p:spPr>
          <a:xfrm>
            <a:off x="1828800" y="2547807"/>
            <a:ext cx="8335962" cy="3217862"/>
          </a:xfrm>
          <a:prstGeom prst="rect">
            <a:avLst/>
          </a:prstGeom>
          <a:noFill/>
          <a:ln>
            <a:noFill/>
          </a:ln>
        </p:spPr>
      </p:pic>
      <p:sp>
        <p:nvSpPr>
          <p:cNvPr id="718" name="Google Shape;718;p41"/>
          <p:cNvSpPr/>
          <p:nvPr/>
        </p:nvSpPr>
        <p:spPr>
          <a:xfrm>
            <a:off x="1981200" y="1063907"/>
            <a:ext cx="8599714" cy="95410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a:solidFill>
                  <a:schemeClr val="dk1"/>
                </a:solidFill>
                <a:latin typeface="Times New Roman"/>
                <a:ea typeface="Times New Roman"/>
                <a:cs typeface="Times New Roman"/>
                <a:sym typeface="Times New Roman"/>
              </a:rPr>
              <a:t>Distortion means that the signal changes its form or shape.</a:t>
            </a:r>
            <a:endParaRPr sz="2800" b="1">
              <a:solidFill>
                <a:schemeClr val="dk1"/>
              </a:solidFill>
              <a:latin typeface="Calibri"/>
              <a:ea typeface="Calibri"/>
              <a:cs typeface="Calibri"/>
              <a:sym typeface="Calibri"/>
            </a:endParaRPr>
          </a:p>
        </p:txBody>
      </p:sp>
      <p:sp>
        <p:nvSpPr>
          <p:cNvPr id="7" name="Google Shape;716;p41"/>
          <p:cNvSpPr txBox="1"/>
          <p:nvPr/>
        </p:nvSpPr>
        <p:spPr>
          <a:xfrm>
            <a:off x="3977951" y="5795217"/>
            <a:ext cx="2982686" cy="52318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baseline="-25000">
                <a:solidFill>
                  <a:schemeClr val="dk1"/>
                </a:solidFill>
                <a:latin typeface="Comic Sans MS"/>
                <a:ea typeface="Comic Sans MS"/>
                <a:cs typeface="Comic Sans MS"/>
                <a:sym typeface="Comic Sans MS"/>
              </a:rPr>
              <a:t>Figure: Distortion [1]</a:t>
            </a:r>
            <a:endParaRPr/>
          </a:p>
        </p:txBody>
      </p:sp>
    </p:spTree>
  </p:cSld>
  <p:clrMapOvr>
    <a:masterClrMapping/>
  </p:clrMapOvr>
  <p:transition/>
  <p:timing/>
</p:sld>
</file>

<file path=ppt/slides/slide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36"/>
        <p:cNvGrpSpPr/>
        <p:nvPr/>
      </p:nvGrpSpPr>
      <p:grpSpPr>
        <a:xfrm>
          <a:off x="0" y="0"/>
          <a:ext cx="0" cy="0"/>
        </a:xfrm>
      </p:grpSpPr>
      <p:sp>
        <p:nvSpPr>
          <p:cNvPr id="237" name="Google Shape;237;p6"/>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38" name="Google Shape;238;p6"/>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39" name="Google Shape;239;p6"/>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40" name="Google Shape;240;p6"/>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41" name="Google Shape;241;p6"/>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42" name="Google Shape;242;p6"/>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43" name="Google Shape;243;p6"/>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cxnSp>
        <p:nvCxnSpPr>
          <p:cNvPr id="244" name="Google Shape;244;p6"/>
          <p:cNvCxnSpPr/>
          <p:nvPr/>
        </p:nvCxnSpPr>
        <p:spPr>
          <a:xfrm>
            <a:off x="1981200" y="2547938"/>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245" name="Google Shape;245;p6"/>
          <p:cNvCxnSpPr/>
          <p:nvPr/>
        </p:nvCxnSpPr>
        <p:spPr>
          <a:xfrm>
            <a:off x="1981200" y="5257800"/>
            <a:ext cx="8153400" cy="0"/>
          </a:xfrm>
          <a:prstGeom prst="straightConnector1">
            <a:avLst/>
          </a:prstGeom>
          <a:noFill/>
          <a:ln w="76200" cap="flat" cmpd="sng">
            <a:solidFill>
              <a:srgbClr val="009900"/>
            </a:solidFill>
            <a:prstDash val="solid"/>
            <a:round/>
            <a:headEnd type="none" w="med" len="med"/>
            <a:tailEnd type="none" w="med" len="med"/>
          </a:ln>
        </p:spPr>
      </p:cxnSp>
      <p:grpSp>
        <p:nvGrpSpPr>
          <p:cNvPr id="246" name="Google Shape;246;p6"/>
          <p:cNvGrpSpPr/>
          <p:nvPr/>
        </p:nvGrpSpPr>
        <p:grpSpPr>
          <a:xfrm>
            <a:off x="1981200" y="1905000"/>
            <a:ext cx="1143000" cy="566738"/>
            <a:chOff x="1200" y="1248"/>
            <a:chExt cx="720" cy="357"/>
          </a:xfrm>
        </p:grpSpPr>
        <p:pic>
          <p:nvPicPr>
            <p:cNvPr id="247" name="Google Shape;247;p6"/>
            <p:cNvPicPr preferRelativeResize="0"/>
            <p:nvPr/>
          </p:nvPicPr>
          <p:blipFill>
            <a:blip r:embed="rId3">
              <a:alphaModFix/>
            </a:blip>
            <a:stretch>
              <a:fillRect/>
            </a:stretch>
          </p:blipFill>
          <p:spPr>
            <a:xfrm>
              <a:off x="1200" y="1248"/>
              <a:ext cx="720" cy="357"/>
            </a:xfrm>
            <a:prstGeom prst="rect">
              <a:avLst/>
            </a:prstGeom>
            <a:noFill/>
            <a:ln>
              <a:noFill/>
            </a:ln>
          </p:spPr>
        </p:pic>
        <p:sp>
          <p:nvSpPr>
            <p:cNvPr id="248" name="Google Shape;248;p6"/>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
        <p:nvSpPr>
          <p:cNvPr id="249" name="Google Shape;249;p6"/>
          <p:cNvSpPr/>
          <p:nvPr/>
        </p:nvSpPr>
        <p:spPr>
          <a:xfrm>
            <a:off x="2019300" y="2624139"/>
            <a:ext cx="8077200" cy="2554545"/>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3200" b="1" i="0">
                <a:solidFill>
                  <a:schemeClr val="dk1"/>
                </a:solidFill>
                <a:latin typeface="Arial"/>
                <a:ea typeface="Arial"/>
                <a:cs typeface="Arial"/>
                <a:sym typeface="Arial"/>
              </a:rPr>
              <a:t>Data can be analog or digital. </a:t>
            </a:r>
            <a:br>
              <a:rPr lang="en-US" sz="3200" b="1" i="0">
                <a:solidFill>
                  <a:schemeClr val="dk1"/>
                </a:solidFill>
                <a:latin typeface="Arial"/>
                <a:ea typeface="Arial"/>
                <a:cs typeface="Arial"/>
                <a:sym typeface="Arial"/>
              </a:rPr>
            </a:br>
            <a:r>
              <a:rPr lang="en-US" sz="3200" b="1" i="0">
                <a:solidFill>
                  <a:schemeClr val="dk1"/>
                </a:solidFill>
                <a:latin typeface="Arial"/>
                <a:ea typeface="Arial"/>
                <a:cs typeface="Arial"/>
                <a:sym typeface="Arial"/>
              </a:rPr>
              <a:t>Analog data are continuous and take continuous values.</a:t>
            </a:r>
            <a:endParaRPr/>
          </a:p>
          <a:p>
            <a:pPr marL="0" marR="0" lvl="0" indent="0" algn="ctr" rtl="0">
              <a:spcBef>
                <a:spcPct val="0"/>
              </a:spcBef>
              <a:spcAft>
                <a:spcPct val="0"/>
              </a:spcAft>
              <a:buNone/>
            </a:pPr>
            <a:r>
              <a:rPr lang="en-US" sz="3200" b="1" i="0">
                <a:solidFill>
                  <a:schemeClr val="dk1"/>
                </a:solidFill>
                <a:latin typeface="Arial"/>
                <a:ea typeface="Arial"/>
                <a:cs typeface="Arial"/>
                <a:sym typeface="Arial"/>
              </a:rPr>
              <a:t>Digital data have discrete states and take discrete values.</a:t>
            </a:r>
            <a:endParaRPr/>
          </a:p>
        </p:txBody>
      </p:sp>
    </p:spTree>
  </p:cSld>
  <p:clrMapOvr>
    <a:masterClrMapping/>
  </p:clrMapOvr>
  <p:transition/>
  <p:timing/>
</p:sld>
</file>

<file path=ppt/slides/slide4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23"/>
        <p:cNvGrpSpPr/>
        <p:nvPr/>
      </p:nvGrpSpPr>
      <p:grpSpPr>
        <a:xfrm>
          <a:off x="0" y="0"/>
          <a:ext cx="0" cy="0"/>
        </a:xfrm>
      </p:grpSpPr>
      <p:cxnSp>
        <p:nvCxnSpPr>
          <p:cNvPr id="724" name="Google Shape;724;p42"/>
          <p:cNvCxnSpPr/>
          <p:nvPr/>
        </p:nvCxnSpPr>
        <p:spPr>
          <a:xfrm>
            <a:off x="1676400" y="152400"/>
            <a:ext cx="8957466" cy="0"/>
          </a:xfrm>
          <a:prstGeom prst="straightConnector1">
            <a:avLst/>
          </a:prstGeom>
          <a:noFill/>
          <a:ln w="76200" cap="flat" cmpd="sng">
            <a:solidFill>
              <a:schemeClr val="hlink"/>
            </a:solidFill>
            <a:prstDash val="solid"/>
            <a:round/>
            <a:headEnd type="none" w="med" len="med"/>
            <a:tailEnd type="none" w="med" len="med"/>
          </a:ln>
        </p:spPr>
      </p:cxnSp>
      <p:cxnSp>
        <p:nvCxnSpPr>
          <p:cNvPr id="725" name="Google Shape;725;p42"/>
          <p:cNvCxnSpPr/>
          <p:nvPr/>
        </p:nvCxnSpPr>
        <p:spPr>
          <a:xfrm>
            <a:off x="1676400" y="990600"/>
            <a:ext cx="8957466" cy="0"/>
          </a:xfrm>
          <a:prstGeom prst="straightConnector1">
            <a:avLst/>
          </a:prstGeom>
          <a:noFill/>
          <a:ln w="19050" cap="flat" cmpd="sng">
            <a:solidFill>
              <a:schemeClr val="hlink"/>
            </a:solidFill>
            <a:prstDash val="solid"/>
            <a:round/>
            <a:headEnd type="none" w="med" len="med"/>
            <a:tailEnd type="none" w="med" len="med"/>
          </a:ln>
        </p:spPr>
      </p:cxnSp>
      <p:sp>
        <p:nvSpPr>
          <p:cNvPr id="726" name="Google Shape;726;p42"/>
          <p:cNvSpPr txBox="1"/>
          <p:nvPr/>
        </p:nvSpPr>
        <p:spPr>
          <a:xfrm>
            <a:off x="1768999" y="381001"/>
            <a:ext cx="1119476" cy="50270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4000" b="1" i="1" baseline="-25000">
                <a:solidFill>
                  <a:schemeClr val="dk1"/>
                </a:solidFill>
                <a:latin typeface="Comic Sans MS"/>
                <a:ea typeface="Comic Sans MS"/>
                <a:cs typeface="Comic Sans MS"/>
                <a:sym typeface="Comic Sans MS"/>
              </a:rPr>
              <a:t>Noise</a:t>
            </a:r>
            <a:endParaRPr/>
          </a:p>
        </p:txBody>
      </p:sp>
      <p:pic>
        <p:nvPicPr>
          <p:cNvPr id="727" name="Google Shape;727;p42"/>
          <p:cNvPicPr preferRelativeResize="0"/>
          <p:nvPr/>
        </p:nvPicPr>
        <p:blipFill>
          <a:blip r:embed="rId3">
            <a:alphaModFix/>
          </a:blip>
          <a:stretch>
            <a:fillRect/>
          </a:stretch>
        </p:blipFill>
        <p:spPr>
          <a:xfrm>
            <a:off x="2328737" y="3128664"/>
            <a:ext cx="7652792" cy="2697162"/>
          </a:xfrm>
          <a:prstGeom prst="rect">
            <a:avLst/>
          </a:prstGeom>
          <a:noFill/>
          <a:ln>
            <a:noFill/>
          </a:ln>
        </p:spPr>
      </p:pic>
      <p:sp>
        <p:nvSpPr>
          <p:cNvPr id="728" name="Google Shape;728;p42"/>
          <p:cNvSpPr/>
          <p:nvPr/>
        </p:nvSpPr>
        <p:spPr>
          <a:xfrm>
            <a:off x="2651461" y="1367135"/>
            <a:ext cx="7726748" cy="138499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a:solidFill>
                  <a:schemeClr val="dk1"/>
                </a:solidFill>
                <a:latin typeface="Times New Roman"/>
                <a:ea typeface="Times New Roman"/>
                <a:cs typeface="Times New Roman"/>
                <a:sym typeface="Times New Roman"/>
              </a:rPr>
              <a:t>Several types of noise, such as thermal noise,</a:t>
            </a:r>
            <a:endParaRPr/>
          </a:p>
          <a:p>
            <a:pPr marL="0" marR="0" lvl="0" indent="0" algn="l" rtl="0">
              <a:spcBef>
                <a:spcPct val="0"/>
              </a:spcBef>
              <a:spcAft>
                <a:spcPct val="0"/>
              </a:spcAft>
              <a:buNone/>
            </a:pPr>
            <a:r>
              <a:rPr lang="en-US" sz="2800" b="1">
                <a:solidFill>
                  <a:schemeClr val="dk1"/>
                </a:solidFill>
                <a:latin typeface="Times New Roman"/>
                <a:ea typeface="Times New Roman"/>
                <a:cs typeface="Times New Roman"/>
                <a:sym typeface="Times New Roman"/>
              </a:rPr>
              <a:t>induced noise, crosstalk, and impulse noise, may corrupt the signal. </a:t>
            </a:r>
            <a:endParaRPr sz="2800" b="1">
              <a:solidFill>
                <a:schemeClr val="dk1"/>
              </a:solidFill>
              <a:latin typeface="Calibri"/>
              <a:ea typeface="Calibri"/>
              <a:cs typeface="Calibri"/>
              <a:sym typeface="Calibri"/>
            </a:endParaRPr>
          </a:p>
        </p:txBody>
      </p:sp>
      <p:sp>
        <p:nvSpPr>
          <p:cNvPr id="7" name="Google Shape;726;p42"/>
          <p:cNvSpPr txBox="1"/>
          <p:nvPr/>
        </p:nvSpPr>
        <p:spPr>
          <a:xfrm>
            <a:off x="4132754" y="5574475"/>
            <a:ext cx="3154454" cy="707846"/>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4000" b="1" i="1" baseline="-25000">
                <a:solidFill>
                  <a:schemeClr val="dk1"/>
                </a:solidFill>
                <a:latin typeface="Comic Sans MS"/>
                <a:ea typeface="Comic Sans MS"/>
                <a:cs typeface="Comic Sans MS"/>
                <a:sym typeface="Comic Sans MS"/>
              </a:rPr>
              <a:t>Figure:</a:t>
            </a:r>
            <a:r>
              <a:rPr lang="en-US" sz="4000" b="1" i="1">
                <a:solidFill>
                  <a:schemeClr val="dk1"/>
                </a:solidFill>
                <a:latin typeface="Comic Sans MS"/>
                <a:ea typeface="Comic Sans MS"/>
                <a:cs typeface="Comic Sans MS"/>
                <a:sym typeface="Comic Sans MS"/>
              </a:rPr>
              <a:t> </a:t>
            </a:r>
            <a:r>
              <a:rPr lang="en-US" sz="4000" b="1" i="1" baseline="-25000">
                <a:solidFill>
                  <a:schemeClr val="dk1"/>
                </a:solidFill>
                <a:latin typeface="Comic Sans MS"/>
                <a:ea typeface="Comic Sans MS"/>
                <a:cs typeface="Comic Sans MS"/>
                <a:sym typeface="Comic Sans MS"/>
              </a:rPr>
              <a:t>Noise [1]</a:t>
            </a:r>
            <a:endParaRPr/>
          </a:p>
        </p:txBody>
      </p:sp>
    </p:spTree>
  </p:cSld>
  <p:clrMapOvr>
    <a:masterClrMapping/>
  </p:clrMapOvr>
  <p:transition/>
  <p:timing/>
</p:sld>
</file>

<file path=ppt/slides/slide4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33"/>
        <p:cNvGrpSpPr/>
        <p:nvPr/>
      </p:nvGrpSpPr>
      <p:grpSpPr>
        <a:xfrm>
          <a:off x="0" y="0"/>
          <a:ext cx="0" cy="0"/>
        </a:xfrm>
      </p:grpSpPr>
      <p:sp>
        <p:nvSpPr>
          <p:cNvPr id="734" name="Google Shape;734;p43"/>
          <p:cNvSpPr/>
          <p:nvPr/>
        </p:nvSpPr>
        <p:spPr>
          <a:xfrm>
            <a:off x="1676400" y="1447800"/>
            <a:ext cx="8839200" cy="38100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2800" b="1" i="1" baseline="-25000">
              <a:solidFill>
                <a:schemeClr val="dk1"/>
              </a:solidFill>
              <a:latin typeface="Comic Sans MS"/>
              <a:ea typeface="Comic Sans MS"/>
              <a:cs typeface="Comic Sans MS"/>
              <a:sym typeface="Comic Sans MS"/>
            </a:endParaRPr>
          </a:p>
        </p:txBody>
      </p:sp>
      <p:sp>
        <p:nvSpPr>
          <p:cNvPr id="735" name="Google Shape;735;p43"/>
          <p:cNvSpPr/>
          <p:nvPr/>
        </p:nvSpPr>
        <p:spPr>
          <a:xfrm>
            <a:off x="1903414" y="1447801"/>
            <a:ext cx="8383587" cy="1733808"/>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b="1" i="0" baseline="-25000">
                <a:solidFill>
                  <a:schemeClr val="dk1"/>
                </a:solidFill>
                <a:latin typeface="Comic Sans MS"/>
                <a:ea typeface="Comic Sans MS"/>
                <a:cs typeface="Comic Sans MS"/>
                <a:sym typeface="Comic Sans MS"/>
              </a:rPr>
              <a:t>The power of a signal is 10 mW and the power of the noise is 1 μW; what are the values of SNR and SNRdB ?</a:t>
            </a:r>
            <a:endParaRPr/>
          </a:p>
          <a:p>
            <a:pPr marL="0" marR="0" lvl="0" indent="0" algn="l" rtl="0">
              <a:spcBef>
                <a:spcPct val="0"/>
              </a:spcBef>
              <a:spcAft>
                <a:spcPct val="0"/>
              </a:spcAft>
              <a:buNone/>
            </a:pPr>
            <a:endParaRPr sz="3200" b="1" i="0" baseline="-25000">
              <a:solidFill>
                <a:schemeClr val="dk1"/>
              </a:solidFill>
              <a:latin typeface="Comic Sans MS"/>
              <a:ea typeface="Comic Sans MS"/>
              <a:cs typeface="Comic Sans MS"/>
              <a:sym typeface="Comic Sans MS"/>
            </a:endParaRPr>
          </a:p>
          <a:p>
            <a:pPr marL="0" marR="0" lvl="0" indent="0" algn="l" rtl="0">
              <a:spcBef>
                <a:spcPct val="0"/>
              </a:spcBef>
              <a:spcAft>
                <a:spcPct val="0"/>
              </a:spcAft>
              <a:buNone/>
            </a:pPr>
            <a:r>
              <a:rPr lang="en-US" sz="3200" b="1" i="0" baseline="-25000">
                <a:solidFill>
                  <a:srgbClr val="FF0000"/>
                </a:solidFill>
                <a:latin typeface="Comic Sans MS"/>
                <a:ea typeface="Comic Sans MS"/>
                <a:cs typeface="Comic Sans MS"/>
                <a:sym typeface="Comic Sans MS"/>
              </a:rPr>
              <a:t>Solution</a:t>
            </a:r>
            <a:endParaRPr/>
          </a:p>
          <a:p>
            <a:pPr marL="0" marR="0" lvl="0" indent="0" algn="l" rtl="0">
              <a:spcBef>
                <a:spcPct val="0"/>
              </a:spcBef>
              <a:spcAft>
                <a:spcPct val="0"/>
              </a:spcAft>
              <a:buNone/>
            </a:pPr>
            <a:r>
              <a:rPr lang="en-US" sz="3200" b="1" i="0" baseline="-25000">
                <a:solidFill>
                  <a:schemeClr val="dk1"/>
                </a:solidFill>
                <a:latin typeface="Comic Sans MS"/>
                <a:ea typeface="Comic Sans MS"/>
                <a:cs typeface="Comic Sans MS"/>
                <a:sym typeface="Comic Sans MS"/>
              </a:rPr>
              <a:t>The values of SNR and SNRdB can be calculated as follows:</a:t>
            </a:r>
            <a:endParaRPr/>
          </a:p>
        </p:txBody>
      </p:sp>
      <p:pic>
        <p:nvPicPr>
          <p:cNvPr id="736" name="Google Shape;736;p43"/>
          <p:cNvPicPr preferRelativeResize="0"/>
          <p:nvPr/>
        </p:nvPicPr>
        <p:blipFill>
          <a:blip r:embed="rId3">
            <a:alphaModFix/>
          </a:blip>
          <a:stretch>
            <a:fillRect/>
          </a:stretch>
        </p:blipFill>
        <p:spPr>
          <a:xfrm>
            <a:off x="3400425" y="4357688"/>
            <a:ext cx="5391150" cy="1052512"/>
          </a:xfrm>
          <a:prstGeom prst="rect">
            <a:avLst/>
          </a:prstGeom>
          <a:noFill/>
          <a:ln w="57150" cap="flat" cmpd="thinThick">
            <a:solidFill>
              <a:srgbClr val="3366FF"/>
            </a:solidFill>
            <a:prstDash val="solid"/>
            <a:miter lim="800000"/>
            <a:headEnd type="none" w="sm" len="sm"/>
            <a:tailEnd type="none" w="sm" len="sm"/>
          </a:ln>
        </p:spPr>
      </p:pic>
      <p:sp>
        <p:nvSpPr>
          <p:cNvPr id="737" name="Google Shape;737;p43"/>
          <p:cNvSpPr txBox="1"/>
          <p:nvPr/>
        </p:nvSpPr>
        <p:spPr>
          <a:xfrm>
            <a:off x="9686926" y="6400800"/>
            <a:ext cx="676275" cy="45720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r" rtl="0">
              <a:spcBef>
                <a:spcPct val="0"/>
              </a:spcBef>
              <a:spcAft>
                <a:spcPct val="0"/>
              </a:spcAft>
              <a:buNone/>
            </a:pPr>
            <a:fld id="{00000000-1234-1234-1234-123412341234}" type="slidenum">
              <a:rPr lang="en-US" sz="1200" b="1" i="0" baseline="-25000">
                <a:solidFill>
                  <a:schemeClr val="dk1"/>
                </a:solidFill>
                <a:latin typeface="Arial"/>
                <a:ea typeface="Arial"/>
                <a:cs typeface="Arial"/>
                <a:sym typeface="Arial"/>
              </a:rPr>
              <a:t>41</a:t>
            </a:fld>
            <a:endParaRPr sz="1200" b="1" i="0" baseline="-25000">
              <a:solidFill>
                <a:schemeClr val="dk1"/>
              </a:solidFill>
              <a:latin typeface="Arial"/>
              <a:ea typeface="Arial"/>
              <a:cs typeface="Arial"/>
              <a:sym typeface="Arial"/>
            </a:endParaRPr>
          </a:p>
        </p:txBody>
      </p:sp>
      <p:sp>
        <p:nvSpPr>
          <p:cNvPr id="738" name="Google Shape;738;p43"/>
          <p:cNvSpPr/>
          <p:nvPr/>
        </p:nvSpPr>
        <p:spPr>
          <a:xfrm>
            <a:off x="1966914" y="773113"/>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a:solidFill>
                <a:schemeClr val="dk1"/>
              </a:solidFill>
              <a:latin typeface="Calibri"/>
              <a:ea typeface="Calibri"/>
              <a:cs typeface="Calibri"/>
              <a:sym typeface="Calibri"/>
            </a:endParaRPr>
          </a:p>
        </p:txBody>
      </p:sp>
      <p:sp>
        <p:nvSpPr>
          <p:cNvPr id="739" name="Google Shape;739;p43"/>
          <p:cNvSpPr txBox="1"/>
          <p:nvPr/>
        </p:nvSpPr>
        <p:spPr>
          <a:xfrm>
            <a:off x="2667001" y="182563"/>
            <a:ext cx="1257075" cy="420628"/>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b="1" i="1" baseline="-25000">
                <a:solidFill>
                  <a:schemeClr val="dk1"/>
                </a:solidFill>
                <a:latin typeface="Comic Sans MS"/>
                <a:ea typeface="Comic Sans MS"/>
                <a:cs typeface="Comic Sans MS"/>
                <a:sym typeface="Comic Sans MS"/>
              </a:rPr>
              <a:t>Example</a:t>
            </a:r>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3" presetClass="entr" presetSubtype="16" dur="500" fill="hold" nodeType="clickEffect">
                                  <p:stCondLst>
                                    <p:cond delay="0"/>
                                  </p:stCondLst>
                                  <p:childTnLst>
                                    <p:set>
                                      <p:cBhvr>
                                        <p:cTn id="6" dur="1" fill="hold">
                                          <p:stCondLst>
                                            <p:cond delay="0"/>
                                          </p:stCondLst>
                                        </p:cTn>
                                        <p:tgtEl>
                                          <p:spTgt spid="736"/>
                                        </p:tgtEl>
                                        <p:attrNameLst>
                                          <p:attrName>style.visibility</p:attrName>
                                        </p:attrNameLst>
                                      </p:cBhvr>
                                      <p:to>
                                        <p:strVal val="visible"/>
                                      </p:to>
                                    </p:set>
                                    <p:anim calcmode="lin" valueType="num">
                                      <p:cBhvr additive="base">
                                        <p:cTn id="7" dur="500"/>
                                        <p:tgtEl>
                                          <p:spTgt spid="736"/>
                                        </p:tgtEl>
                                        <p:attrNameLst>
                                          <p:attrName>ppt_w</p:attrName>
                                        </p:attrNameLst>
                                      </p:cBhvr>
                                      <p:tavLst>
                                        <p:tav tm="0">
                                          <p:val>
                                            <p:strVal val="0"/>
                                          </p:val>
                                        </p:tav>
                                        <p:tav tm="100000">
                                          <p:val>
                                            <p:strVal val="#ppt_w"/>
                                          </p:val>
                                        </p:tav>
                                      </p:tavLst>
                                    </p:anim>
                                    <p:anim calcmode="lin" valueType="num">
                                      <p:cBhvr additive="base">
                                        <p:cTn id="8" dur="500"/>
                                        <p:tgtEl>
                                          <p:spTgt spid="736"/>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44"/>
        <p:cNvGrpSpPr/>
        <p:nvPr/>
      </p:nvGrpSpPr>
      <p:grpSpPr>
        <a:xfrm>
          <a:off x="0" y="0"/>
          <a:ext cx="0" cy="0"/>
        </a:xfrm>
      </p:grpSpPr>
      <p:sp>
        <p:nvSpPr>
          <p:cNvPr id="745" name="Google Shape;745;p44"/>
          <p:cNvSpPr/>
          <p:nvPr/>
        </p:nvSpPr>
        <p:spPr>
          <a:xfrm>
            <a:off x="1676400" y="1447800"/>
            <a:ext cx="8839200" cy="38100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2800" b="1" i="1" baseline="-25000">
              <a:solidFill>
                <a:schemeClr val="dk1"/>
              </a:solidFill>
              <a:latin typeface="Comic Sans MS"/>
              <a:ea typeface="Comic Sans MS"/>
              <a:cs typeface="Comic Sans MS"/>
              <a:sym typeface="Comic Sans MS"/>
            </a:endParaRPr>
          </a:p>
        </p:txBody>
      </p:sp>
      <p:sp>
        <p:nvSpPr>
          <p:cNvPr id="746" name="Google Shape;746;p44"/>
          <p:cNvSpPr/>
          <p:nvPr/>
        </p:nvSpPr>
        <p:spPr>
          <a:xfrm>
            <a:off x="1752600" y="1447800"/>
            <a:ext cx="8534400" cy="33855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400" b="1" i="0" baseline="-25000">
                <a:solidFill>
                  <a:schemeClr val="dk1"/>
                </a:solidFill>
                <a:latin typeface="Comic Sans MS"/>
                <a:ea typeface="Comic Sans MS"/>
                <a:cs typeface="Comic Sans MS"/>
                <a:sym typeface="Comic Sans MS"/>
              </a:rPr>
              <a:t>The values of SNR and SNRdB for a noiseless channel are</a:t>
            </a:r>
            <a:endParaRPr/>
          </a:p>
        </p:txBody>
      </p:sp>
      <p:pic>
        <p:nvPicPr>
          <p:cNvPr id="747" name="Google Shape;747;p44"/>
          <p:cNvPicPr preferRelativeResize="0"/>
          <p:nvPr/>
        </p:nvPicPr>
        <p:blipFill>
          <a:blip r:embed="rId3">
            <a:alphaModFix/>
          </a:blip>
          <a:stretch>
            <a:fillRect/>
          </a:stretch>
        </p:blipFill>
        <p:spPr>
          <a:xfrm>
            <a:off x="4516439" y="2811464"/>
            <a:ext cx="3159125" cy="998537"/>
          </a:xfrm>
          <a:prstGeom prst="rect">
            <a:avLst/>
          </a:prstGeom>
          <a:noFill/>
          <a:ln w="57150" cap="flat" cmpd="thinThick">
            <a:solidFill>
              <a:srgbClr val="3366FF"/>
            </a:solidFill>
            <a:prstDash val="solid"/>
            <a:miter lim="800000"/>
            <a:headEnd type="none" w="sm" len="sm"/>
            <a:tailEnd type="none" w="sm" len="sm"/>
          </a:ln>
        </p:spPr>
      </p:pic>
      <p:sp>
        <p:nvSpPr>
          <p:cNvPr id="748" name="Google Shape;748;p44"/>
          <p:cNvSpPr/>
          <p:nvPr/>
        </p:nvSpPr>
        <p:spPr>
          <a:xfrm>
            <a:off x="1766888" y="4318000"/>
            <a:ext cx="8534400" cy="33855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400" b="1" i="0" baseline="-25000">
                <a:solidFill>
                  <a:schemeClr val="dk1"/>
                </a:solidFill>
                <a:latin typeface="Comic Sans MS"/>
                <a:ea typeface="Comic Sans MS"/>
                <a:cs typeface="Comic Sans MS"/>
                <a:sym typeface="Comic Sans MS"/>
              </a:rPr>
              <a:t>We can never achieve this ratio in real life; it is an ideal.</a:t>
            </a:r>
            <a:endParaRPr/>
          </a:p>
        </p:txBody>
      </p:sp>
      <p:sp>
        <p:nvSpPr>
          <p:cNvPr id="749" name="Google Shape;749;p44"/>
          <p:cNvSpPr txBox="1"/>
          <p:nvPr/>
        </p:nvSpPr>
        <p:spPr>
          <a:xfrm>
            <a:off x="9686926" y="6400800"/>
            <a:ext cx="676275" cy="45720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r" rtl="0">
              <a:spcBef>
                <a:spcPct val="0"/>
              </a:spcBef>
              <a:spcAft>
                <a:spcPct val="0"/>
              </a:spcAft>
              <a:buNone/>
            </a:pPr>
            <a:fld id="{00000000-1234-1234-1234-123412341234}" type="slidenum">
              <a:rPr lang="en-US" sz="1200" b="1" i="0" baseline="-25000">
                <a:solidFill>
                  <a:schemeClr val="dk1"/>
                </a:solidFill>
                <a:latin typeface="Arial"/>
                <a:ea typeface="Arial"/>
                <a:cs typeface="Arial"/>
                <a:sym typeface="Arial"/>
              </a:rPr>
              <a:t>42</a:t>
            </a:fld>
            <a:endParaRPr sz="1200" b="1" i="0" baseline="-25000">
              <a:solidFill>
                <a:schemeClr val="dk1"/>
              </a:solidFill>
              <a:latin typeface="Arial"/>
              <a:ea typeface="Arial"/>
              <a:cs typeface="Arial"/>
              <a:sym typeface="Arial"/>
            </a:endParaRPr>
          </a:p>
        </p:txBody>
      </p:sp>
      <p:sp>
        <p:nvSpPr>
          <p:cNvPr id="750" name="Google Shape;750;p44"/>
          <p:cNvSpPr/>
          <p:nvPr/>
        </p:nvSpPr>
        <p:spPr>
          <a:xfrm>
            <a:off x="1966914" y="773113"/>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a:solidFill>
                <a:schemeClr val="dk1"/>
              </a:solidFill>
              <a:latin typeface="Calibri"/>
              <a:ea typeface="Calibri"/>
              <a:cs typeface="Calibri"/>
              <a:sym typeface="Calibri"/>
            </a:endParaRPr>
          </a:p>
        </p:txBody>
      </p:sp>
      <p:sp>
        <p:nvSpPr>
          <p:cNvPr id="751" name="Google Shape;751;p44"/>
          <p:cNvSpPr txBox="1"/>
          <p:nvPr/>
        </p:nvSpPr>
        <p:spPr>
          <a:xfrm>
            <a:off x="2667001" y="182563"/>
            <a:ext cx="1257075" cy="420628"/>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b="1" i="1" baseline="-25000">
                <a:solidFill>
                  <a:schemeClr val="dk1"/>
                </a:solidFill>
                <a:latin typeface="Comic Sans MS"/>
                <a:ea typeface="Comic Sans MS"/>
                <a:cs typeface="Comic Sans MS"/>
                <a:sym typeface="Comic Sans MS"/>
              </a:rPr>
              <a:t>Example</a:t>
            </a:r>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1" presetClass="entr" presetSubtype="0" dur="1" fill="hold" nodeType="clickEffect">
                                  <p:stCondLst>
                                    <p:cond delay="0"/>
                                  </p:stCondLst>
                                  <p:childTnLst>
                                    <p:set>
                                      <p:cBhvr>
                                        <p:cTn id="6" dur="1" fill="hold">
                                          <p:stCondLst>
                                            <p:cond delay="0"/>
                                          </p:stCondLst>
                                        </p:cTn>
                                        <p:tgtEl>
                                          <p:spTgt spid="7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1093"/>
        <p:cNvGrpSpPr/>
        <p:nvPr/>
      </p:nvGrpSpPr>
      <p:grpSpPr>
        <a:xfrm>
          <a:off x="0" y="0"/>
          <a:ext cx="0" cy="0"/>
        </a:xfrm>
      </p:grpSpPr>
      <p:sp>
        <p:nvSpPr>
          <p:cNvPr id="1094" name="Google Shape;1094;p77"/>
          <p:cNvSpPr txBox="1">
            <a:spLocks noGrp="1"/>
          </p:cNvSpPr>
          <p:nvPr>
            <p:ph type="title"/>
          </p:nvPr>
        </p:nvSpPr>
        <p:spPr>
          <a:xfrm>
            <a:off x="838200" y="2127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ct val="0"/>
              </a:spcBef>
              <a:spcAft>
                <a:spcPct val="0"/>
              </a:spcAft>
              <a:buClr>
                <a:schemeClr val="dk1"/>
              </a:buClr>
              <a:buSzPts val="4400"/>
              <a:buFont typeface="Calibri"/>
              <a:buNone/>
            </a:pPr>
            <a:r>
              <a:rPr lang="en-US"/>
              <a:t>References:</a:t>
            </a:r>
            <a:endParaRPr/>
          </a:p>
        </p:txBody>
      </p:sp>
      <p:sp>
        <p:nvSpPr>
          <p:cNvPr id="5" name="Rectangle 4"/>
          <p:cNvSpPr/>
          <p:nvPr/>
        </p:nvSpPr>
        <p:spPr>
          <a:xfrm>
            <a:off x="922173" y="1327533"/>
            <a:ext cx="10114385" cy="4524315"/>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IN" sz="1800" b="1">
                <a:latin typeface="Times New Roman" panose="02020603050405020304" pitchFamily="18" charset="0"/>
                <a:cs typeface="Times New Roman" panose="02020603050405020304" pitchFamily="18" charset="0"/>
              </a:rPr>
              <a:t>Textbooks</a:t>
            </a:r>
          </a:p>
          <a:p>
            <a:pPr algn="just"/>
            <a:r>
              <a:rPr lang="en-IN" sz="1800" b="1">
                <a:latin typeface="Times New Roman" panose="02020603050405020304" pitchFamily="18" charset="0"/>
                <a:cs typeface="Times New Roman" panose="02020603050405020304" pitchFamily="18" charset="0"/>
              </a:rPr>
              <a:t>[1]</a:t>
            </a:r>
            <a:r>
              <a:rPr lang="en-US" sz="1800">
                <a:latin typeface="Times New Roman" panose="02020603050405020304" pitchFamily="18" charset="0"/>
                <a:cs typeface="Times New Roman" panose="02020603050405020304" pitchFamily="18" charset="0"/>
              </a:rPr>
              <a:t> Forouzan, Behrouz A.: “Data Communications &amp; networking”, 4th edition TataMcgraw Hill.</a:t>
            </a:r>
          </a:p>
          <a:p>
            <a:pPr algn="just"/>
            <a:r>
              <a:rPr lang="en-US" sz="1800">
                <a:latin typeface="Times New Roman" panose="02020603050405020304" pitchFamily="18" charset="0"/>
                <a:cs typeface="Times New Roman" panose="02020603050405020304" pitchFamily="18" charset="0"/>
              </a:rPr>
              <a:t>[2] Tanenbaum, Andrew S: “Computer networks”, 4th Edition, Pearson education.</a:t>
            </a:r>
          </a:p>
          <a:p>
            <a:pPr algn="just"/>
            <a:endParaRPr lang="en-US" sz="1800">
              <a:latin typeface="Times New Roman" panose="02020603050405020304" pitchFamily="18" charset="0"/>
              <a:cs typeface="Times New Roman" panose="02020603050405020304" pitchFamily="18" charset="0"/>
            </a:endParaRPr>
          </a:p>
          <a:p>
            <a:pPr algn="just"/>
            <a:r>
              <a:rPr lang="en-IN" sz="1800" b="1">
                <a:latin typeface="Times New Roman" panose="02020603050405020304" pitchFamily="18" charset="0"/>
                <a:cs typeface="Times New Roman" panose="02020603050405020304" pitchFamily="18" charset="0"/>
              </a:rPr>
              <a:t>Reference books</a:t>
            </a:r>
          </a:p>
          <a:p>
            <a:pPr algn="just"/>
            <a:r>
              <a:rPr lang="en-US" sz="1800">
                <a:latin typeface="Times New Roman" panose="02020603050405020304" pitchFamily="18" charset="0"/>
                <a:cs typeface="Times New Roman" panose="02020603050405020304" pitchFamily="18" charset="0"/>
              </a:rPr>
              <a:t>[3] Stallings, William : “Data and computer communications”,8th edition,Pearson</a:t>
            </a:r>
            <a:endParaRPr lang="en-US" sz="1800">
              <a:latin typeface="Times New Roman" panose="02020603050405020304" pitchFamily="18" charset="0"/>
              <a:cs typeface="Times New Roman" panose="02020603050405020304" pitchFamily="18" charset="0"/>
            </a:endParaRPr>
          </a:p>
          <a:p>
            <a:pPr algn="just"/>
            <a:r>
              <a:rPr lang="en-IN" sz="1800">
                <a:latin typeface="Times New Roman" panose="02020603050405020304" pitchFamily="18" charset="0"/>
                <a:cs typeface="Times New Roman" panose="02020603050405020304" pitchFamily="18" charset="0"/>
              </a:rPr>
              <a:t>Education.</a:t>
            </a:r>
          </a:p>
          <a:p>
            <a:pPr algn="just"/>
            <a:r>
              <a:rPr lang="en-US" sz="1800">
                <a:latin typeface="Times New Roman" panose="02020603050405020304" pitchFamily="18" charset="0"/>
                <a:cs typeface="Times New Roman" panose="02020603050405020304" pitchFamily="18" charset="0"/>
              </a:rPr>
              <a:t>[4] Ross, Kurose,“Computer Networking: A top down Approach”, 2nd edition, Pearson</a:t>
            </a:r>
          </a:p>
          <a:p>
            <a:pPr algn="just"/>
            <a:r>
              <a:rPr lang="en-IN" sz="1800">
                <a:latin typeface="Times New Roman" panose="02020603050405020304" pitchFamily="18" charset="0"/>
                <a:cs typeface="Times New Roman" panose="02020603050405020304" pitchFamily="18" charset="0"/>
              </a:rPr>
              <a:t>Education.</a:t>
            </a:r>
          </a:p>
          <a:p>
            <a:pPr algn="just"/>
            <a:r>
              <a:rPr lang="en-US" sz="1800">
                <a:latin typeface="Times New Roman" panose="02020603050405020304" pitchFamily="18" charset="0"/>
                <a:cs typeface="Times New Roman" panose="02020603050405020304" pitchFamily="18" charset="0"/>
              </a:rPr>
              <a:t>[5] Coomer,Douglas E.: “Internet working with TCP/IP” , 2 nd edition, Pearson Education</a:t>
            </a:r>
          </a:p>
          <a:p>
            <a:pPr algn="just"/>
            <a:r>
              <a:rPr lang="en-US" sz="1800">
                <a:latin typeface="Times New Roman" panose="02020603050405020304" pitchFamily="18" charset="0"/>
                <a:cs typeface="Times New Roman" panose="02020603050405020304" pitchFamily="18" charset="0"/>
              </a:rPr>
              <a:t>[6] Dave,” Computer Networks, Cengage Learning.</a:t>
            </a:r>
          </a:p>
          <a:p>
            <a:pPr algn="just"/>
            <a:endParaRPr lang="en-US" sz="1800">
              <a:latin typeface="Times New Roman" panose="02020603050405020304" pitchFamily="18" charset="0"/>
              <a:cs typeface="Times New Roman" panose="02020603050405020304" pitchFamily="18" charset="0"/>
            </a:endParaRPr>
          </a:p>
          <a:p>
            <a:pPr algn="just"/>
            <a:r>
              <a:rPr lang="en-US" sz="1800">
                <a:latin typeface="Times New Roman" panose="02020603050405020304" pitchFamily="18" charset="0"/>
                <a:cs typeface="Times New Roman" panose="02020603050405020304" pitchFamily="18" charset="0"/>
              </a:rPr>
              <a:t>Links:</a:t>
            </a:r>
          </a:p>
          <a:p>
            <a:pPr algn="just"/>
            <a:r>
              <a:rPr lang="en-IN" sz="1800">
                <a:latin typeface="Times New Roman" panose="02020603050405020304" pitchFamily="18" charset="0"/>
                <a:cs typeface="Times New Roman" panose="02020603050405020304" pitchFamily="18" charset="0"/>
                <a:hlinkClick r:id="rId3"/>
              </a:rPr>
              <a:t>http://eti2506.elimu.net/Introduction/Books/Data%20Communications%20and%20Networking%20By%20Behrouz%20A.Forouzan.pdf</a:t>
            </a:r>
            <a:endParaRPr lang="en-IN" sz="1800">
              <a:latin typeface="Times New Roman" panose="02020603050405020304" pitchFamily="18" charset="0"/>
              <a:cs typeface="Times New Roman" panose="02020603050405020304" pitchFamily="18" charset="0"/>
            </a:endParaRPr>
          </a:p>
          <a:p>
            <a:pPr algn="just"/>
            <a:endParaRPr lang="en-IN" sz="1800">
              <a:latin typeface="Times New Roman" panose="02020603050405020304" pitchFamily="18" charset="0"/>
              <a:cs typeface="Times New Roman" panose="02020603050405020304" pitchFamily="18" charset="0"/>
            </a:endParaRPr>
          </a:p>
        </p:txBody>
      </p:sp>
    </p:spTree>
  </p:cSld>
  <p:clrMapOvr>
    <a:masterClrMapping/>
  </p:clrMapOvr>
  <p:transition/>
  <p:timing/>
</p:sld>
</file>

<file path=ppt/slides/slide4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62"/>
        <p:cNvGrpSpPr/>
        <p:nvPr/>
      </p:nvGrpSpPr>
      <p:grpSpPr>
        <a:xfrm>
          <a:off x="0" y="0"/>
          <a:ext cx="0" cy="0"/>
        </a:xfrm>
      </p:grpSpPr>
      <p:sp>
        <p:nvSpPr>
          <p:cNvPr id="763" name="Google Shape;763;p46"/>
          <p:cNvSpPr/>
          <p:nvPr/>
        </p:nvSpPr>
        <p:spPr>
          <a:xfrm>
            <a:off x="1524000" y="0"/>
            <a:ext cx="9144000" cy="1371600"/>
          </a:xfrm>
          <a:prstGeom prst="rect">
            <a:avLst/>
          </a:prstGeom>
          <a:solidFill>
            <a:srgbClr val="33CCFF"/>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dk1"/>
              </a:solidFill>
              <a:latin typeface="Times New Roman"/>
              <a:ea typeface="Times New Roman"/>
              <a:cs typeface="Times New Roman"/>
              <a:sym typeface="Times New Roman"/>
            </a:endParaRPr>
          </a:p>
        </p:txBody>
      </p:sp>
      <p:sp>
        <p:nvSpPr>
          <p:cNvPr id="764" name="Google Shape;764;p46"/>
          <p:cNvSpPr txBox="1"/>
          <p:nvPr/>
        </p:nvSpPr>
        <p:spPr>
          <a:xfrm>
            <a:off x="1752600" y="406400"/>
            <a:ext cx="4560672"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1800">
                <a:solidFill>
                  <a:schemeClr val="dk1"/>
                </a:solidFill>
                <a:latin typeface="Times"/>
                <a:ea typeface="Times"/>
                <a:cs typeface="Times"/>
                <a:sym typeface="Times"/>
              </a:rPr>
              <a:t>5-1   DIGITAL-TO-ANALOG CONVERSION</a:t>
            </a:r>
            <a:endParaRPr/>
          </a:p>
        </p:txBody>
      </p:sp>
      <p:sp>
        <p:nvSpPr>
          <p:cNvPr id="765" name="Google Shape;765;p46"/>
          <p:cNvSpPr txBox="1"/>
          <p:nvPr/>
        </p:nvSpPr>
        <p:spPr>
          <a:xfrm>
            <a:off x="9753600" y="6400801"/>
            <a:ext cx="184150" cy="3667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1800" b="1">
              <a:solidFill>
                <a:schemeClr val="dk1"/>
              </a:solidFill>
              <a:latin typeface="Times New Roman"/>
              <a:ea typeface="Times New Roman"/>
              <a:cs typeface="Times New Roman"/>
              <a:sym typeface="Times New Roman"/>
            </a:endParaRPr>
          </a:p>
        </p:txBody>
      </p:sp>
      <p:sp>
        <p:nvSpPr>
          <p:cNvPr id="766" name="Google Shape;766;p46"/>
          <p:cNvSpPr/>
          <p:nvPr/>
        </p:nvSpPr>
        <p:spPr>
          <a:xfrm>
            <a:off x="1676400" y="1600200"/>
            <a:ext cx="8229600" cy="1373188"/>
          </a:xfrm>
          <a:prstGeom prst="rect">
            <a:avLst/>
          </a:prstGeom>
          <a:noFill/>
          <a:ln>
            <a:noFill/>
          </a:ln>
        </p:spPr>
        <p:txBody>
          <a:bodyPr spcFirstLastPara="1" wrap="square" lIns="91425" tIns="45700" rIns="91425" bIns="45700" anchor="ctr"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i="1">
                <a:solidFill>
                  <a:schemeClr val="hlink"/>
                </a:solidFill>
                <a:latin typeface="Times New Roman"/>
                <a:ea typeface="Times New Roman"/>
                <a:cs typeface="Times New Roman"/>
                <a:sym typeface="Times New Roman"/>
              </a:rPr>
              <a:t>Digital-to-analog</a:t>
            </a:r>
            <a:r>
              <a:rPr lang="en-US" sz="2800" i="1">
                <a:solidFill>
                  <a:schemeClr val="dk1"/>
                </a:solidFill>
                <a:latin typeface="Times New Roman"/>
                <a:ea typeface="Times New Roman"/>
                <a:cs typeface="Times New Roman"/>
                <a:sym typeface="Times New Roman"/>
              </a:rPr>
              <a:t> conversion is the process of changing one of the characteristics of an analog signal based on the information in digital data. </a:t>
            </a:r>
            <a:endParaRPr/>
          </a:p>
        </p:txBody>
      </p:sp>
      <p:sp>
        <p:nvSpPr>
          <p:cNvPr id="767" name="Google Shape;767;p46"/>
          <p:cNvSpPr/>
          <p:nvPr/>
        </p:nvSpPr>
        <p:spPr>
          <a:xfrm>
            <a:off x="1676400" y="4286250"/>
            <a:ext cx="6705600" cy="193899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Aspects of Digital-to-Analog Conversion</a:t>
            </a:r>
            <a:br>
              <a:rPr lang="en-US" sz="2400" b="1">
                <a:solidFill>
                  <a:srgbClr val="0033CC"/>
                </a:solidFill>
                <a:latin typeface="Times New Roman"/>
                <a:ea typeface="Times New Roman"/>
                <a:cs typeface="Times New Roman"/>
                <a:sym typeface="Times New Roman"/>
              </a:rPr>
            </a:br>
            <a:r>
              <a:rPr lang="en-US" sz="2400" b="1">
                <a:solidFill>
                  <a:srgbClr val="0033CC"/>
                </a:solidFill>
                <a:latin typeface="Times New Roman"/>
                <a:ea typeface="Times New Roman"/>
                <a:cs typeface="Times New Roman"/>
                <a:sym typeface="Times New Roman"/>
              </a:rPr>
              <a:t>Amplitude Shift Keying</a:t>
            </a:r>
            <a:br>
              <a:rPr lang="en-US" sz="2400" b="1">
                <a:solidFill>
                  <a:srgbClr val="0033CC"/>
                </a:solidFill>
                <a:latin typeface="Times New Roman"/>
                <a:ea typeface="Times New Roman"/>
                <a:cs typeface="Times New Roman"/>
                <a:sym typeface="Times New Roman"/>
              </a:rPr>
            </a:br>
            <a:r>
              <a:rPr lang="en-US" sz="2400" b="1">
                <a:solidFill>
                  <a:srgbClr val="0033CC"/>
                </a:solidFill>
                <a:latin typeface="Times New Roman"/>
                <a:ea typeface="Times New Roman"/>
                <a:cs typeface="Times New Roman"/>
                <a:sym typeface="Times New Roman"/>
              </a:rPr>
              <a:t>Frequency Shift Keying</a:t>
            </a:r>
            <a:endParaRPr sz="2400" b="1">
              <a:solidFill>
                <a:srgbClr val="0033CC"/>
              </a:solidFill>
              <a:latin typeface="Times New Roman"/>
              <a:ea typeface="Times New Roman"/>
              <a:cs typeface="Times New Roman"/>
              <a:sym typeface="Times New Roman"/>
            </a:endParaRPr>
          </a:p>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Phase Shift Keying</a:t>
            </a:r>
            <a:endParaRPr/>
          </a:p>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Quadrature Amplitude Modulation</a:t>
            </a:r>
            <a:endParaRPr/>
          </a:p>
        </p:txBody>
      </p:sp>
      <p:sp>
        <p:nvSpPr>
          <p:cNvPr id="768" name="Google Shape;768;p46"/>
          <p:cNvSpPr txBox="1"/>
          <p:nvPr/>
        </p:nvSpPr>
        <p:spPr>
          <a:xfrm>
            <a:off x="1689101" y="3810001"/>
            <a:ext cx="4862513" cy="5191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800" i="1" u="sng">
                <a:solidFill>
                  <a:schemeClr val="hlink"/>
                </a:solidFill>
                <a:latin typeface="Times New Roman"/>
                <a:ea typeface="Times New Roman"/>
                <a:cs typeface="Times New Roman"/>
                <a:sym typeface="Times New Roman"/>
              </a:rPr>
              <a:t>Topics discussed in this section:</a:t>
            </a:r>
            <a:endParaRPr/>
          </a:p>
        </p:txBody>
      </p:sp>
    </p:spTree>
  </p:cSld>
  <p:clrMapOvr>
    <a:masterClrMapping/>
  </p:clrMapOvr>
  <p:transition/>
  <p:timing/>
</p:sld>
</file>

<file path=ppt/slides/slide4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72"/>
        <p:cNvGrpSpPr/>
        <p:nvPr/>
      </p:nvGrpSpPr>
      <p:grpSpPr>
        <a:xfrm>
          <a:off x="0" y="0"/>
          <a:ext cx="0" cy="0"/>
        </a:xfrm>
      </p:grpSpPr>
      <p:cxnSp>
        <p:nvCxnSpPr>
          <p:cNvPr id="773" name="Google Shape;773;p47"/>
          <p:cNvCxnSpPr/>
          <p:nvPr/>
        </p:nvCxnSpPr>
        <p:spPr>
          <a:xfrm>
            <a:off x="1676400" y="2286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774" name="Google Shape;774;p47"/>
          <p:cNvCxnSpPr/>
          <p:nvPr/>
        </p:nvCxnSpPr>
        <p:spPr>
          <a:xfrm>
            <a:off x="1676400" y="1066800"/>
            <a:ext cx="8763000" cy="0"/>
          </a:xfrm>
          <a:prstGeom prst="straightConnector1">
            <a:avLst/>
          </a:prstGeom>
          <a:noFill/>
          <a:ln w="19050" cap="flat" cmpd="sng">
            <a:solidFill>
              <a:schemeClr val="hlink"/>
            </a:solidFill>
            <a:prstDash val="solid"/>
            <a:round/>
            <a:headEnd type="none" w="med" len="med"/>
            <a:tailEnd type="none" w="med" len="med"/>
          </a:ln>
        </p:spPr>
      </p:cxnSp>
      <p:sp>
        <p:nvSpPr>
          <p:cNvPr id="775" name="Google Shape;775;p47"/>
          <p:cNvSpPr txBox="1"/>
          <p:nvPr/>
        </p:nvSpPr>
        <p:spPr>
          <a:xfrm>
            <a:off x="1828800" y="457200"/>
            <a:ext cx="5850294"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5.1  </a:t>
            </a:r>
            <a:r>
              <a:rPr lang="en-US" sz="2000" b="1" i="1">
                <a:solidFill>
                  <a:schemeClr val="dk1"/>
                </a:solidFill>
                <a:latin typeface="Times New Roman"/>
                <a:ea typeface="Times New Roman"/>
                <a:cs typeface="Times New Roman"/>
                <a:sym typeface="Times New Roman"/>
              </a:rPr>
              <a:t>Digital-to-analog conversion [1]</a:t>
            </a:r>
            <a:endParaRPr/>
          </a:p>
        </p:txBody>
      </p:sp>
      <p:cxnSp>
        <p:nvCxnSpPr>
          <p:cNvPr id="776" name="Google Shape;776;p47"/>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777" name="Google Shape;777;p47"/>
          <p:cNvPicPr preferRelativeResize="0"/>
          <p:nvPr/>
        </p:nvPicPr>
        <p:blipFill>
          <a:blip r:embed="rId3">
            <a:alphaModFix/>
          </a:blip>
          <a:stretch>
            <a:fillRect/>
          </a:stretch>
        </p:blipFill>
        <p:spPr>
          <a:xfrm>
            <a:off x="1676400" y="2127250"/>
            <a:ext cx="8885238" cy="2597150"/>
          </a:xfrm>
          <a:prstGeom prst="rect">
            <a:avLst/>
          </a:prstGeom>
          <a:noFill/>
          <a:ln>
            <a:noFill/>
          </a:ln>
        </p:spPr>
      </p:pic>
    </p:spTree>
  </p:cSld>
  <p:clrMapOvr>
    <a:masterClrMapping/>
  </p:clrMapOvr>
  <p:transition/>
  <p:timing/>
</p:sld>
</file>

<file path=ppt/slides/slide4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81"/>
        <p:cNvGrpSpPr/>
        <p:nvPr/>
      </p:nvGrpSpPr>
      <p:grpSpPr>
        <a:xfrm>
          <a:off x="0" y="0"/>
          <a:ext cx="0" cy="0"/>
        </a:xfrm>
      </p:grpSpPr>
      <p:cxnSp>
        <p:nvCxnSpPr>
          <p:cNvPr id="782" name="Google Shape;782;p48"/>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783" name="Google Shape;783;p48"/>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784" name="Google Shape;784;p48"/>
          <p:cNvSpPr txBox="1"/>
          <p:nvPr/>
        </p:nvSpPr>
        <p:spPr>
          <a:xfrm>
            <a:off x="1828799" y="381000"/>
            <a:ext cx="6391469"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5.2  </a:t>
            </a:r>
            <a:r>
              <a:rPr lang="en-US" sz="2000" b="1" i="1">
                <a:solidFill>
                  <a:schemeClr val="dk1"/>
                </a:solidFill>
                <a:latin typeface="Times New Roman"/>
                <a:ea typeface="Times New Roman"/>
                <a:cs typeface="Times New Roman"/>
                <a:sym typeface="Times New Roman"/>
              </a:rPr>
              <a:t>Types of digital-to-analog conversion [1]</a:t>
            </a:r>
            <a:endParaRPr/>
          </a:p>
        </p:txBody>
      </p:sp>
      <p:cxnSp>
        <p:nvCxnSpPr>
          <p:cNvPr id="785" name="Google Shape;785;p48"/>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786" name="Google Shape;786;p48"/>
          <p:cNvPicPr preferRelativeResize="0"/>
          <p:nvPr/>
        </p:nvPicPr>
        <p:blipFill>
          <a:blip r:embed="rId3">
            <a:alphaModFix/>
          </a:blip>
          <a:stretch>
            <a:fillRect/>
          </a:stretch>
        </p:blipFill>
        <p:spPr>
          <a:xfrm>
            <a:off x="1795464" y="2085975"/>
            <a:ext cx="8601075" cy="2686050"/>
          </a:xfrm>
          <a:prstGeom prst="rect">
            <a:avLst/>
          </a:prstGeom>
          <a:noFill/>
          <a:ln>
            <a:noFill/>
          </a:ln>
        </p:spPr>
      </p:pic>
    </p:spTree>
  </p:cSld>
  <p:clrMapOvr>
    <a:masterClrMapping/>
  </p:clrMapOvr>
  <p:transition/>
  <p:timing/>
</p:sld>
</file>

<file path=ppt/slides/slide4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790"/>
        <p:cNvGrpSpPr/>
        <p:nvPr/>
      </p:nvGrpSpPr>
      <p:grpSpPr>
        <a:xfrm>
          <a:off x="0" y="0"/>
          <a:ext cx="0" cy="0"/>
        </a:xfrm>
      </p:grpSpPr>
      <p:sp>
        <p:nvSpPr>
          <p:cNvPr id="791" name="Google Shape;791;p49"/>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92" name="Google Shape;792;p49"/>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93" name="Google Shape;793;p49"/>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94" name="Google Shape;794;p49"/>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95" name="Google Shape;795;p49"/>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96" name="Google Shape;796;p49"/>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797" name="Google Shape;797;p49"/>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798" name="Google Shape;798;p49"/>
          <p:cNvCxnSpPr/>
          <p:nvPr/>
        </p:nvCxnSpPr>
        <p:spPr>
          <a:xfrm>
            <a:off x="1981200" y="1981200"/>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799" name="Google Shape;799;p49"/>
          <p:cNvCxnSpPr/>
          <p:nvPr/>
        </p:nvCxnSpPr>
        <p:spPr>
          <a:xfrm>
            <a:off x="1982788" y="5638800"/>
            <a:ext cx="8153400" cy="0"/>
          </a:xfrm>
          <a:prstGeom prst="straightConnector1">
            <a:avLst/>
          </a:prstGeom>
          <a:noFill/>
          <a:ln w="76200" cap="flat" cmpd="sng">
            <a:solidFill>
              <a:srgbClr val="009900"/>
            </a:solidFill>
            <a:prstDash val="solid"/>
            <a:round/>
            <a:headEnd type="none" w="med" len="med"/>
            <a:tailEnd type="none" w="med" len="med"/>
          </a:ln>
        </p:spPr>
      </p:cxnSp>
      <p:sp>
        <p:nvSpPr>
          <p:cNvPr id="800" name="Google Shape;800;p49"/>
          <p:cNvSpPr/>
          <p:nvPr/>
        </p:nvSpPr>
        <p:spPr>
          <a:xfrm>
            <a:off x="2019300" y="2073275"/>
            <a:ext cx="8077200" cy="3539430"/>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3200" b="1">
                <a:solidFill>
                  <a:schemeClr val="dk1"/>
                </a:solidFill>
                <a:latin typeface="Arial"/>
                <a:ea typeface="Arial"/>
                <a:cs typeface="Arial"/>
                <a:sym typeface="Arial"/>
              </a:rPr>
              <a:t>Bit rate is the number of bits per second. Baud rate is the number of signal</a:t>
            </a:r>
            <a:endParaRPr/>
          </a:p>
          <a:p>
            <a:pPr marL="0" marR="0" lvl="0" indent="0" algn="ctr" rtl="0">
              <a:spcBef>
                <a:spcPct val="0"/>
              </a:spcBef>
              <a:spcAft>
                <a:spcPct val="0"/>
              </a:spcAft>
              <a:buNone/>
            </a:pPr>
            <a:r>
              <a:rPr lang="en-US" sz="3200" b="1">
                <a:solidFill>
                  <a:schemeClr val="dk1"/>
                </a:solidFill>
                <a:latin typeface="Arial"/>
                <a:ea typeface="Arial"/>
                <a:cs typeface="Arial"/>
                <a:sym typeface="Arial"/>
              </a:rPr>
              <a:t>elements per second. </a:t>
            </a:r>
            <a:br>
              <a:rPr lang="en-US" sz="3200" b="1">
                <a:solidFill>
                  <a:schemeClr val="dk1"/>
                </a:solidFill>
                <a:latin typeface="Arial"/>
                <a:ea typeface="Arial"/>
                <a:cs typeface="Arial"/>
                <a:sym typeface="Arial"/>
              </a:rPr>
            </a:br>
            <a:endParaRPr sz="3200" b="1">
              <a:solidFill>
                <a:schemeClr val="dk1"/>
              </a:solidFill>
              <a:latin typeface="Arial"/>
              <a:ea typeface="Arial"/>
              <a:cs typeface="Arial"/>
              <a:sym typeface="Arial"/>
            </a:endParaRPr>
          </a:p>
          <a:p>
            <a:pPr marL="0" marR="0" lvl="0" indent="0" algn="ctr" rtl="0">
              <a:spcBef>
                <a:spcPct val="0"/>
              </a:spcBef>
              <a:spcAft>
                <a:spcPct val="0"/>
              </a:spcAft>
              <a:buNone/>
            </a:pPr>
            <a:r>
              <a:rPr lang="en-US" sz="3200" b="1">
                <a:solidFill>
                  <a:schemeClr val="dk1"/>
                </a:solidFill>
                <a:latin typeface="Arial"/>
                <a:ea typeface="Arial"/>
                <a:cs typeface="Arial"/>
                <a:sym typeface="Arial"/>
              </a:rPr>
              <a:t>In the analog transmission of digital data, the baud rate is less than </a:t>
            </a:r>
            <a:br>
              <a:rPr lang="en-US" sz="3200" b="1">
                <a:solidFill>
                  <a:schemeClr val="dk1"/>
                </a:solidFill>
                <a:latin typeface="Arial"/>
                <a:ea typeface="Arial"/>
                <a:cs typeface="Arial"/>
                <a:sym typeface="Arial"/>
              </a:rPr>
            </a:br>
            <a:r>
              <a:rPr lang="en-US" sz="3200" b="1">
                <a:solidFill>
                  <a:schemeClr val="dk1"/>
                </a:solidFill>
                <a:latin typeface="Arial"/>
                <a:ea typeface="Arial"/>
                <a:cs typeface="Arial"/>
                <a:sym typeface="Arial"/>
              </a:rPr>
              <a:t>or equal to the bit rate.</a:t>
            </a:r>
            <a:endParaRPr/>
          </a:p>
        </p:txBody>
      </p:sp>
      <p:grpSp>
        <p:nvGrpSpPr>
          <p:cNvPr id="801" name="Google Shape;801;p49"/>
          <p:cNvGrpSpPr/>
          <p:nvPr/>
        </p:nvGrpSpPr>
        <p:grpSpPr>
          <a:xfrm>
            <a:off x="1981200" y="1371600"/>
            <a:ext cx="1143000" cy="566738"/>
            <a:chOff x="1200" y="1248"/>
            <a:chExt cx="720" cy="357"/>
          </a:xfrm>
        </p:grpSpPr>
        <p:pic>
          <p:nvPicPr>
            <p:cNvPr id="802" name="Google Shape;802;p49"/>
            <p:cNvPicPr preferRelativeResize="0"/>
            <p:nvPr/>
          </p:nvPicPr>
          <p:blipFill>
            <a:blip r:embed="rId3">
              <a:alphaModFix/>
            </a:blip>
            <a:stretch>
              <a:fillRect/>
            </a:stretch>
          </p:blipFill>
          <p:spPr>
            <a:xfrm>
              <a:off x="1200" y="1248"/>
              <a:ext cx="720" cy="357"/>
            </a:xfrm>
            <a:prstGeom prst="rect">
              <a:avLst/>
            </a:prstGeom>
            <a:noFill/>
            <a:ln>
              <a:noFill/>
            </a:ln>
          </p:spPr>
        </p:pic>
        <p:sp>
          <p:nvSpPr>
            <p:cNvPr id="803" name="Google Shape;803;p49"/>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4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807"/>
        <p:cNvGrpSpPr/>
        <p:nvPr/>
      </p:nvGrpSpPr>
      <p:grpSpPr>
        <a:xfrm>
          <a:off x="0" y="0"/>
          <a:ext cx="0" cy="0"/>
        </a:xfrm>
      </p:grpSpPr>
      <p:cxnSp>
        <p:nvCxnSpPr>
          <p:cNvPr id="808" name="Google Shape;808;p50"/>
          <p:cNvCxnSpPr/>
          <p:nvPr/>
        </p:nvCxnSpPr>
        <p:spPr>
          <a:xfrm>
            <a:off x="1676400" y="533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809" name="Google Shape;809;p50"/>
          <p:cNvCxnSpPr/>
          <p:nvPr/>
        </p:nvCxnSpPr>
        <p:spPr>
          <a:xfrm>
            <a:off x="1676400" y="1371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810" name="Google Shape;810;p50"/>
          <p:cNvSpPr txBox="1"/>
          <p:nvPr/>
        </p:nvSpPr>
        <p:spPr>
          <a:xfrm>
            <a:off x="1828801" y="762000"/>
            <a:ext cx="5467738"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5.3  </a:t>
            </a:r>
            <a:r>
              <a:rPr lang="en-US" sz="2000" b="1" i="1">
                <a:solidFill>
                  <a:schemeClr val="dk1"/>
                </a:solidFill>
                <a:latin typeface="Times New Roman"/>
                <a:ea typeface="Times New Roman"/>
                <a:cs typeface="Times New Roman"/>
                <a:sym typeface="Times New Roman"/>
              </a:rPr>
              <a:t>Binary amplitude shift keying [1]</a:t>
            </a:r>
            <a:endParaRPr/>
          </a:p>
        </p:txBody>
      </p:sp>
      <p:cxnSp>
        <p:nvCxnSpPr>
          <p:cNvPr id="811" name="Google Shape;811;p50"/>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812" name="Google Shape;812;p50"/>
          <p:cNvPicPr preferRelativeResize="0"/>
          <p:nvPr/>
        </p:nvPicPr>
        <p:blipFill>
          <a:blip r:embed="rId3">
            <a:alphaModFix/>
          </a:blip>
          <a:stretch>
            <a:fillRect/>
          </a:stretch>
        </p:blipFill>
        <p:spPr>
          <a:xfrm>
            <a:off x="233264" y="2093913"/>
            <a:ext cx="11417559" cy="3316287"/>
          </a:xfrm>
          <a:prstGeom prst="rect">
            <a:avLst/>
          </a:prstGeom>
          <a:noFill/>
          <a:ln>
            <a:noFill/>
          </a:ln>
        </p:spPr>
      </p:pic>
    </p:spTree>
  </p:cSld>
  <p:clrMapOvr>
    <a:masterClrMapping/>
  </p:clrMapOvr>
  <p:transition/>
  <p:timing/>
</p:sld>
</file>

<file path=ppt/slides/slide4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816"/>
        <p:cNvGrpSpPr/>
        <p:nvPr/>
      </p:nvGrpSpPr>
      <p:grpSpPr>
        <a:xfrm>
          <a:off x="0" y="0"/>
          <a:ext cx="0" cy="0"/>
        </a:xfrm>
      </p:grpSpPr>
      <p:cxnSp>
        <p:nvCxnSpPr>
          <p:cNvPr id="817" name="Google Shape;817;p51"/>
          <p:cNvCxnSpPr/>
          <p:nvPr/>
        </p:nvCxnSpPr>
        <p:spPr>
          <a:xfrm>
            <a:off x="1676400" y="533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818" name="Google Shape;818;p51"/>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819" name="Google Shape;819;p51"/>
          <p:cNvPicPr preferRelativeResize="0"/>
          <p:nvPr/>
        </p:nvPicPr>
        <p:blipFill>
          <a:blip r:embed="rId3">
            <a:alphaModFix/>
          </a:blip>
          <a:stretch>
            <a:fillRect/>
          </a:stretch>
        </p:blipFill>
        <p:spPr>
          <a:xfrm>
            <a:off x="2160589" y="1143000"/>
            <a:ext cx="7083425" cy="4114800"/>
          </a:xfrm>
          <a:prstGeom prst="rect">
            <a:avLst/>
          </a:prstGeom>
          <a:noFill/>
          <a:ln>
            <a:noFill/>
          </a:ln>
        </p:spPr>
      </p:pic>
    </p:spTree>
  </p:cSld>
  <p:clrMapOvr>
    <a:masterClrMapping/>
  </p:clrMapOvr>
  <p:transition/>
  <p:timing/>
</p:sld>
</file>

<file path=ppt/slides/slide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54"/>
        <p:cNvGrpSpPr/>
        <p:nvPr/>
      </p:nvGrpSpPr>
      <p:grpSpPr>
        <a:xfrm>
          <a:off x="0" y="0"/>
          <a:ext cx="0" cy="0"/>
        </a:xfrm>
      </p:grpSpPr>
      <p:sp>
        <p:nvSpPr>
          <p:cNvPr id="255" name="Google Shape;255;p7"/>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56" name="Google Shape;256;p7"/>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57" name="Google Shape;257;p7"/>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58" name="Google Shape;258;p7"/>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59" name="Google Shape;259;p7"/>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60" name="Google Shape;260;p7"/>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61" name="Google Shape;261;p7"/>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cxnSp>
        <p:nvCxnSpPr>
          <p:cNvPr id="262" name="Google Shape;262;p7"/>
          <p:cNvCxnSpPr/>
          <p:nvPr/>
        </p:nvCxnSpPr>
        <p:spPr>
          <a:xfrm>
            <a:off x="1981200" y="2547938"/>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263" name="Google Shape;263;p7"/>
          <p:cNvCxnSpPr/>
          <p:nvPr/>
        </p:nvCxnSpPr>
        <p:spPr>
          <a:xfrm>
            <a:off x="1982788" y="5257800"/>
            <a:ext cx="8153400" cy="0"/>
          </a:xfrm>
          <a:prstGeom prst="straightConnector1">
            <a:avLst/>
          </a:prstGeom>
          <a:noFill/>
          <a:ln w="76200" cap="flat" cmpd="sng">
            <a:solidFill>
              <a:srgbClr val="009900"/>
            </a:solidFill>
            <a:prstDash val="solid"/>
            <a:round/>
            <a:headEnd type="none" w="med" len="med"/>
            <a:tailEnd type="none" w="med" len="med"/>
          </a:ln>
        </p:spPr>
      </p:cxnSp>
      <p:sp>
        <p:nvSpPr>
          <p:cNvPr id="264" name="Google Shape;264;p7"/>
          <p:cNvSpPr/>
          <p:nvPr/>
        </p:nvSpPr>
        <p:spPr>
          <a:xfrm>
            <a:off x="2019300" y="2624139"/>
            <a:ext cx="8077200" cy="2554545"/>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3200" b="1" i="0">
                <a:solidFill>
                  <a:schemeClr val="dk1"/>
                </a:solidFill>
                <a:latin typeface="Arial"/>
                <a:ea typeface="Arial"/>
                <a:cs typeface="Arial"/>
                <a:sym typeface="Arial"/>
              </a:rPr>
              <a:t>Signals can be analog or digital. </a:t>
            </a:r>
            <a:br>
              <a:rPr lang="en-US" sz="3200" b="1" i="0">
                <a:solidFill>
                  <a:schemeClr val="dk1"/>
                </a:solidFill>
                <a:latin typeface="Arial"/>
                <a:ea typeface="Arial"/>
                <a:cs typeface="Arial"/>
                <a:sym typeface="Arial"/>
              </a:rPr>
            </a:br>
            <a:r>
              <a:rPr lang="en-US" sz="3200" b="1" i="0">
                <a:solidFill>
                  <a:schemeClr val="dk1"/>
                </a:solidFill>
                <a:latin typeface="Arial"/>
                <a:ea typeface="Arial"/>
                <a:cs typeface="Arial"/>
                <a:sym typeface="Arial"/>
              </a:rPr>
              <a:t>Analog signals can have an infinite number of values in a range; digital signals can have only a limited </a:t>
            </a:r>
            <a:br>
              <a:rPr lang="en-US" sz="3200" b="1" i="0">
                <a:solidFill>
                  <a:schemeClr val="dk1"/>
                </a:solidFill>
                <a:latin typeface="Arial"/>
                <a:ea typeface="Arial"/>
                <a:cs typeface="Arial"/>
                <a:sym typeface="Arial"/>
              </a:rPr>
            </a:br>
            <a:r>
              <a:rPr lang="en-US" sz="3200" b="1" i="0">
                <a:solidFill>
                  <a:schemeClr val="dk1"/>
                </a:solidFill>
                <a:latin typeface="Arial"/>
                <a:ea typeface="Arial"/>
                <a:cs typeface="Arial"/>
                <a:sym typeface="Arial"/>
              </a:rPr>
              <a:t>number of values.</a:t>
            </a:r>
            <a:endParaRPr/>
          </a:p>
        </p:txBody>
      </p:sp>
      <p:grpSp>
        <p:nvGrpSpPr>
          <p:cNvPr id="265" name="Google Shape;265;p7"/>
          <p:cNvGrpSpPr/>
          <p:nvPr/>
        </p:nvGrpSpPr>
        <p:grpSpPr>
          <a:xfrm>
            <a:off x="1981200" y="1905000"/>
            <a:ext cx="1143000" cy="566738"/>
            <a:chOff x="1200" y="1248"/>
            <a:chExt cx="720" cy="357"/>
          </a:xfrm>
        </p:grpSpPr>
        <p:pic>
          <p:nvPicPr>
            <p:cNvPr id="266" name="Google Shape;266;p7"/>
            <p:cNvPicPr preferRelativeResize="0"/>
            <p:nvPr/>
          </p:nvPicPr>
          <p:blipFill>
            <a:blip r:embed="rId3">
              <a:alphaModFix/>
            </a:blip>
            <a:stretch>
              <a:fillRect/>
            </a:stretch>
          </p:blipFill>
          <p:spPr>
            <a:xfrm>
              <a:off x="1200" y="1248"/>
              <a:ext cx="720" cy="357"/>
            </a:xfrm>
            <a:prstGeom prst="rect">
              <a:avLst/>
            </a:prstGeom>
            <a:noFill/>
            <a:ln>
              <a:noFill/>
            </a:ln>
          </p:spPr>
        </p:pic>
        <p:sp>
          <p:nvSpPr>
            <p:cNvPr id="267" name="Google Shape;267;p7"/>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5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823"/>
        <p:cNvGrpSpPr/>
        <p:nvPr/>
      </p:nvGrpSpPr>
      <p:grpSpPr>
        <a:xfrm>
          <a:off x="0" y="0"/>
          <a:ext cx="0" cy="0"/>
        </a:xfrm>
      </p:grpSpPr>
      <p:cxnSp>
        <p:nvCxnSpPr>
          <p:cNvPr id="824" name="Google Shape;824;p52"/>
          <p:cNvCxnSpPr/>
          <p:nvPr/>
        </p:nvCxnSpPr>
        <p:spPr>
          <a:xfrm>
            <a:off x="1676400" y="533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825" name="Google Shape;825;p52"/>
          <p:cNvCxnSpPr/>
          <p:nvPr/>
        </p:nvCxnSpPr>
        <p:spPr>
          <a:xfrm>
            <a:off x="1676400" y="1371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826" name="Google Shape;826;p52"/>
          <p:cNvSpPr txBox="1"/>
          <p:nvPr/>
        </p:nvSpPr>
        <p:spPr>
          <a:xfrm>
            <a:off x="1856791" y="814388"/>
            <a:ext cx="5197151"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5.9  </a:t>
            </a:r>
            <a:r>
              <a:rPr lang="en-US" sz="2000" b="1" i="1">
                <a:solidFill>
                  <a:schemeClr val="dk1"/>
                </a:solidFill>
                <a:latin typeface="Times New Roman"/>
                <a:ea typeface="Times New Roman"/>
                <a:cs typeface="Times New Roman"/>
                <a:sym typeface="Times New Roman"/>
              </a:rPr>
              <a:t>Binary phase shift keying [1]</a:t>
            </a:r>
            <a:endParaRPr/>
          </a:p>
        </p:txBody>
      </p:sp>
      <p:cxnSp>
        <p:nvCxnSpPr>
          <p:cNvPr id="827" name="Google Shape;827;p52"/>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828" name="Google Shape;828;p52"/>
          <p:cNvPicPr preferRelativeResize="0"/>
          <p:nvPr/>
        </p:nvPicPr>
        <p:blipFill>
          <a:blip r:embed="rId3">
            <a:alphaModFix/>
          </a:blip>
          <a:stretch>
            <a:fillRect/>
          </a:stretch>
        </p:blipFill>
        <p:spPr>
          <a:xfrm>
            <a:off x="2514600" y="2109788"/>
            <a:ext cx="6248400" cy="3300412"/>
          </a:xfrm>
          <a:prstGeom prst="rect">
            <a:avLst/>
          </a:prstGeom>
          <a:noFill/>
          <a:ln>
            <a:noFill/>
          </a:ln>
        </p:spPr>
      </p:pic>
    </p:spTree>
  </p:cSld>
  <p:clrMapOvr>
    <a:masterClrMapping/>
  </p:clrMapOvr>
  <p:transition/>
  <p:timing/>
</p:sld>
</file>

<file path=ppt/slides/slide5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832"/>
        <p:cNvGrpSpPr/>
        <p:nvPr/>
      </p:nvGrpSpPr>
      <p:grpSpPr>
        <a:xfrm>
          <a:off x="0" y="0"/>
          <a:ext cx="0" cy="0"/>
        </a:xfrm>
      </p:grpSpPr>
      <p:sp>
        <p:nvSpPr>
          <p:cNvPr id="833" name="Google Shape;833;p53"/>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834" name="Google Shape;834;p53"/>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835" name="Google Shape;835;p53"/>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836" name="Google Shape;836;p53"/>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837" name="Google Shape;837;p53"/>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838" name="Google Shape;838;p53"/>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839" name="Google Shape;839;p53"/>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840" name="Google Shape;840;p53"/>
          <p:cNvCxnSpPr/>
          <p:nvPr/>
        </p:nvCxnSpPr>
        <p:spPr>
          <a:xfrm>
            <a:off x="1981200" y="2971800"/>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841" name="Google Shape;841;p53"/>
          <p:cNvCxnSpPr/>
          <p:nvPr/>
        </p:nvCxnSpPr>
        <p:spPr>
          <a:xfrm>
            <a:off x="1982788" y="4191000"/>
            <a:ext cx="8153400" cy="0"/>
          </a:xfrm>
          <a:prstGeom prst="straightConnector1">
            <a:avLst/>
          </a:prstGeom>
          <a:noFill/>
          <a:ln w="76200" cap="flat" cmpd="sng">
            <a:solidFill>
              <a:srgbClr val="009900"/>
            </a:solidFill>
            <a:prstDash val="solid"/>
            <a:round/>
            <a:headEnd type="none" w="med" len="med"/>
            <a:tailEnd type="none" w="med" len="med"/>
          </a:ln>
        </p:spPr>
      </p:cxnSp>
      <p:sp>
        <p:nvSpPr>
          <p:cNvPr id="842" name="Google Shape;842;p53"/>
          <p:cNvSpPr/>
          <p:nvPr/>
        </p:nvSpPr>
        <p:spPr>
          <a:xfrm>
            <a:off x="2019300" y="3063875"/>
            <a:ext cx="8077200" cy="1066800"/>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3200" b="1">
                <a:solidFill>
                  <a:schemeClr val="dk1"/>
                </a:solidFill>
                <a:latin typeface="Arial"/>
                <a:ea typeface="Arial"/>
                <a:cs typeface="Arial"/>
                <a:sym typeface="Arial"/>
              </a:rPr>
              <a:t>Quadrature amplitude modulation is a combination of ASK and PSK.</a:t>
            </a:r>
            <a:endParaRPr/>
          </a:p>
        </p:txBody>
      </p:sp>
      <p:grpSp>
        <p:nvGrpSpPr>
          <p:cNvPr id="843" name="Google Shape;843;p53"/>
          <p:cNvGrpSpPr/>
          <p:nvPr/>
        </p:nvGrpSpPr>
        <p:grpSpPr>
          <a:xfrm>
            <a:off x="1981200" y="2362200"/>
            <a:ext cx="1143000" cy="566738"/>
            <a:chOff x="1200" y="1248"/>
            <a:chExt cx="720" cy="357"/>
          </a:xfrm>
        </p:grpSpPr>
        <p:pic>
          <p:nvPicPr>
            <p:cNvPr id="844" name="Google Shape;844;p53"/>
            <p:cNvPicPr preferRelativeResize="0"/>
            <p:nvPr/>
          </p:nvPicPr>
          <p:blipFill>
            <a:blip r:embed="rId3">
              <a:alphaModFix/>
            </a:blip>
            <a:stretch>
              <a:fillRect/>
            </a:stretch>
          </p:blipFill>
          <p:spPr>
            <a:xfrm>
              <a:off x="1200" y="1248"/>
              <a:ext cx="720" cy="357"/>
            </a:xfrm>
            <a:prstGeom prst="rect">
              <a:avLst/>
            </a:prstGeom>
            <a:noFill/>
            <a:ln>
              <a:noFill/>
            </a:ln>
          </p:spPr>
        </p:pic>
        <p:sp>
          <p:nvSpPr>
            <p:cNvPr id="845" name="Google Shape;845;p53"/>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5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849"/>
        <p:cNvGrpSpPr/>
        <p:nvPr/>
      </p:nvGrpSpPr>
      <p:grpSpPr>
        <a:xfrm>
          <a:off x="0" y="0"/>
          <a:ext cx="0" cy="0"/>
        </a:xfrm>
      </p:grpSpPr>
      <p:sp>
        <p:nvSpPr>
          <p:cNvPr id="850" name="Google Shape;850;p54"/>
          <p:cNvSpPr/>
          <p:nvPr/>
        </p:nvSpPr>
        <p:spPr>
          <a:xfrm>
            <a:off x="488951" y="107951"/>
            <a:ext cx="58420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851" name="Google Shape;851;p54"/>
          <p:cNvSpPr/>
          <p:nvPr/>
        </p:nvSpPr>
        <p:spPr>
          <a:xfrm>
            <a:off x="999067" y="107951"/>
            <a:ext cx="438151"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852" name="Google Shape;852;p54"/>
          <p:cNvSpPr/>
          <p:nvPr/>
        </p:nvSpPr>
        <p:spPr>
          <a:xfrm>
            <a:off x="654052" y="530226"/>
            <a:ext cx="563033"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853" name="Google Shape;853;p54"/>
          <p:cNvSpPr/>
          <p:nvPr/>
        </p:nvSpPr>
        <p:spPr>
          <a:xfrm>
            <a:off x="1147233" y="530226"/>
            <a:ext cx="491067"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854" name="Google Shape;854;p54"/>
          <p:cNvSpPr/>
          <p:nvPr/>
        </p:nvSpPr>
        <p:spPr>
          <a:xfrm>
            <a:off x="101600" y="457201"/>
            <a:ext cx="747184"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855" name="Google Shape;855;p54"/>
          <p:cNvSpPr/>
          <p:nvPr/>
        </p:nvSpPr>
        <p:spPr>
          <a:xfrm>
            <a:off x="948267" y="1"/>
            <a:ext cx="42333"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856" name="Google Shape;856;p54"/>
          <p:cNvSpPr/>
          <p:nvPr/>
        </p:nvSpPr>
        <p:spPr>
          <a:xfrm>
            <a:off x="590551" y="533400"/>
            <a:ext cx="10968567"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857" name="Google Shape;857;p54"/>
          <p:cNvCxnSpPr/>
          <p:nvPr/>
        </p:nvCxnSpPr>
        <p:spPr>
          <a:xfrm>
            <a:off x="609600" y="1981200"/>
            <a:ext cx="10871200" cy="0"/>
          </a:xfrm>
          <a:prstGeom prst="straightConnector1">
            <a:avLst/>
          </a:prstGeom>
          <a:noFill/>
          <a:ln w="76200" cap="flat" cmpd="sng">
            <a:solidFill>
              <a:srgbClr val="009900"/>
            </a:solidFill>
            <a:prstDash val="solid"/>
            <a:round/>
            <a:headEnd type="none" w="med" len="med"/>
            <a:tailEnd type="none" w="med" len="med"/>
          </a:ln>
        </p:spPr>
      </p:cxnSp>
      <p:cxnSp>
        <p:nvCxnSpPr>
          <p:cNvPr id="858" name="Google Shape;858;p54"/>
          <p:cNvCxnSpPr/>
          <p:nvPr/>
        </p:nvCxnSpPr>
        <p:spPr>
          <a:xfrm>
            <a:off x="611717" y="5715000"/>
            <a:ext cx="10871200" cy="0"/>
          </a:xfrm>
          <a:prstGeom prst="straightConnector1">
            <a:avLst/>
          </a:prstGeom>
          <a:noFill/>
          <a:ln w="76200" cap="flat" cmpd="sng">
            <a:solidFill>
              <a:srgbClr val="009900"/>
            </a:solidFill>
            <a:prstDash val="solid"/>
            <a:round/>
            <a:headEnd type="none" w="med" len="med"/>
            <a:tailEnd type="none" w="med" len="med"/>
          </a:ln>
        </p:spPr>
      </p:cxnSp>
      <p:sp>
        <p:nvSpPr>
          <p:cNvPr id="859" name="Google Shape;859;p54"/>
          <p:cNvSpPr/>
          <p:nvPr/>
        </p:nvSpPr>
        <p:spPr>
          <a:xfrm>
            <a:off x="660400" y="2073276"/>
            <a:ext cx="10769600" cy="1477328"/>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1800">
                <a:solidFill>
                  <a:schemeClr val="dk1"/>
                </a:solidFill>
                <a:latin typeface="Calibri"/>
                <a:ea typeface="Calibri"/>
                <a:cs typeface="Calibri"/>
                <a:sym typeface="Calibri"/>
              </a:rPr>
              <a:t>Bandwidth utilization is the wise use of </a:t>
            </a:r>
            <a:br>
              <a:rPr lang="en-US" sz="1800">
                <a:solidFill>
                  <a:schemeClr val="dk1"/>
                </a:solidFill>
                <a:latin typeface="Calibri"/>
                <a:ea typeface="Calibri"/>
                <a:cs typeface="Calibri"/>
                <a:sym typeface="Calibri"/>
              </a:rPr>
            </a:br>
            <a:r>
              <a:rPr lang="en-US" sz="1800">
                <a:solidFill>
                  <a:schemeClr val="dk1"/>
                </a:solidFill>
                <a:latin typeface="Calibri"/>
                <a:ea typeface="Calibri"/>
                <a:cs typeface="Calibri"/>
                <a:sym typeface="Calibri"/>
              </a:rPr>
              <a:t>available bandwidth to achieve </a:t>
            </a:r>
            <a:br>
              <a:rPr lang="en-US" sz="1800">
                <a:solidFill>
                  <a:schemeClr val="dk1"/>
                </a:solidFill>
                <a:latin typeface="Calibri"/>
                <a:ea typeface="Calibri"/>
                <a:cs typeface="Calibri"/>
                <a:sym typeface="Calibri"/>
              </a:rPr>
            </a:br>
            <a:r>
              <a:rPr lang="en-US" sz="1800">
                <a:solidFill>
                  <a:schemeClr val="dk1"/>
                </a:solidFill>
                <a:latin typeface="Calibri"/>
                <a:ea typeface="Calibri"/>
                <a:cs typeface="Calibri"/>
                <a:sym typeface="Calibri"/>
              </a:rPr>
              <a:t>specific goals.</a:t>
            </a:r>
            <a:br>
              <a:rPr lang="en-US" sz="1800">
                <a:solidFill>
                  <a:schemeClr val="dk1"/>
                </a:solidFill>
                <a:latin typeface="Calibri"/>
                <a:ea typeface="Calibri"/>
                <a:cs typeface="Calibri"/>
                <a:sym typeface="Calibri"/>
              </a:rPr>
            </a:br>
            <a:endParaRPr sz="1800">
              <a:solidFill>
                <a:schemeClr val="dk1"/>
              </a:solidFill>
              <a:latin typeface="Calibri"/>
              <a:ea typeface="Calibri"/>
              <a:cs typeface="Calibri"/>
              <a:sym typeface="Calibri"/>
            </a:endParaRPr>
          </a:p>
          <a:p>
            <a:pPr marL="0" marR="0" lvl="0" indent="0" algn="ctr" rtl="0">
              <a:spcBef>
                <a:spcPct val="0"/>
              </a:spcBef>
              <a:spcAft>
                <a:spcPct val="0"/>
              </a:spcAft>
              <a:buNone/>
            </a:pPr>
            <a:r>
              <a:rPr lang="en-US" sz="1800">
                <a:solidFill>
                  <a:schemeClr val="dk1"/>
                </a:solidFill>
                <a:latin typeface="Calibri"/>
                <a:ea typeface="Calibri"/>
                <a:cs typeface="Calibri"/>
                <a:sym typeface="Calibri"/>
              </a:rPr>
              <a:t>Efficiency can be achieved by multiplexing; privacy and anti-jamming can be achieved by spreading.</a:t>
            </a:r>
            <a:endParaRPr/>
          </a:p>
        </p:txBody>
      </p:sp>
      <p:grpSp>
        <p:nvGrpSpPr>
          <p:cNvPr id="860" name="Google Shape;860;p54"/>
          <p:cNvGrpSpPr/>
          <p:nvPr/>
        </p:nvGrpSpPr>
        <p:grpSpPr>
          <a:xfrm>
            <a:off x="609600" y="1371600"/>
            <a:ext cx="1524000" cy="566738"/>
            <a:chOff x="1200" y="1248"/>
            <a:chExt cx="720" cy="357"/>
          </a:xfrm>
        </p:grpSpPr>
        <p:pic>
          <p:nvPicPr>
            <p:cNvPr id="861" name="Google Shape;861;p54"/>
            <p:cNvPicPr preferRelativeResize="0"/>
            <p:nvPr/>
          </p:nvPicPr>
          <p:blipFill>
            <a:blip r:embed="rId3">
              <a:alphaModFix/>
            </a:blip>
            <a:stretch>
              <a:fillRect/>
            </a:stretch>
          </p:blipFill>
          <p:spPr>
            <a:xfrm>
              <a:off x="1200" y="1248"/>
              <a:ext cx="720" cy="357"/>
            </a:xfrm>
            <a:prstGeom prst="rect">
              <a:avLst/>
            </a:prstGeom>
            <a:noFill/>
            <a:ln>
              <a:noFill/>
            </a:ln>
          </p:spPr>
        </p:pic>
        <p:sp>
          <p:nvSpPr>
            <p:cNvPr id="862" name="Google Shape;862;p54"/>
            <p:cNvSpPr txBox="1"/>
            <p:nvPr/>
          </p:nvSpPr>
          <p:spPr>
            <a:xfrm>
              <a:off x="1284" y="1248"/>
              <a:ext cx="407" cy="33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5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866"/>
        <p:cNvGrpSpPr/>
        <p:nvPr/>
      </p:nvGrpSpPr>
      <p:grpSpPr>
        <a:xfrm>
          <a:off x="0" y="0"/>
          <a:ext cx="0" cy="0"/>
        </a:xfrm>
      </p:grpSpPr>
      <p:sp>
        <p:nvSpPr>
          <p:cNvPr id="867" name="Google Shape;867;p55"/>
          <p:cNvSpPr txBox="1"/>
          <p:nvPr/>
        </p:nvSpPr>
        <p:spPr>
          <a:xfrm>
            <a:off x="2563090" y="415636"/>
            <a:ext cx="5334000" cy="52322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800" b="1">
                <a:solidFill>
                  <a:schemeClr val="dk1"/>
                </a:solidFill>
                <a:latin typeface="Times"/>
                <a:ea typeface="Times"/>
                <a:cs typeface="Times"/>
                <a:sym typeface="Times"/>
              </a:rPr>
              <a:t>MULTIPLEXING</a:t>
            </a:r>
            <a:endParaRPr sz="2800" b="1">
              <a:solidFill>
                <a:schemeClr val="dk1"/>
              </a:solidFill>
              <a:latin typeface="Times"/>
              <a:ea typeface="Times"/>
              <a:cs typeface="Times"/>
              <a:sym typeface="Times"/>
            </a:endParaRPr>
          </a:p>
        </p:txBody>
      </p:sp>
      <p:sp>
        <p:nvSpPr>
          <p:cNvPr id="868" name="Google Shape;868;p55"/>
          <p:cNvSpPr txBox="1"/>
          <p:nvPr/>
        </p:nvSpPr>
        <p:spPr>
          <a:xfrm>
            <a:off x="10972800" y="6400801"/>
            <a:ext cx="184731"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1800">
              <a:solidFill>
                <a:schemeClr val="dk1"/>
              </a:solidFill>
              <a:latin typeface="Times New Roman"/>
              <a:ea typeface="Times New Roman"/>
              <a:cs typeface="Times New Roman"/>
              <a:sym typeface="Times New Roman"/>
            </a:endParaRPr>
          </a:p>
        </p:txBody>
      </p:sp>
      <p:sp>
        <p:nvSpPr>
          <p:cNvPr id="869" name="Google Shape;869;p55"/>
          <p:cNvSpPr/>
          <p:nvPr/>
        </p:nvSpPr>
        <p:spPr>
          <a:xfrm>
            <a:off x="406400" y="1484084"/>
            <a:ext cx="10972800" cy="2246769"/>
          </a:xfrm>
          <a:prstGeom prst="rect">
            <a:avLst/>
          </a:prstGeom>
          <a:noFill/>
          <a:ln>
            <a:noFill/>
          </a:ln>
        </p:spPr>
        <p:txBody>
          <a:bodyPr spcFirstLastPara="1" wrap="square" lIns="91425" tIns="45700" rIns="91425" bIns="45700" anchor="ctr"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i="1">
                <a:solidFill>
                  <a:schemeClr val="dk1"/>
                </a:solidFill>
                <a:latin typeface="Times New Roman"/>
                <a:ea typeface="Times New Roman"/>
                <a:cs typeface="Times New Roman"/>
                <a:sym typeface="Times New Roman"/>
              </a:rPr>
              <a:t>Whenever the bandwidth of a medium linking two devices is greater than the bandwidth needs of the devices, the link can be shared. Multiplexing is the set of techniques that allows the simultaneous transmission of multiple signals across a single data link. As data and telecommunications use increases, so does traffic.</a:t>
            </a:r>
            <a:endParaRPr/>
          </a:p>
        </p:txBody>
      </p:sp>
      <p:sp>
        <p:nvSpPr>
          <p:cNvPr id="870" name="Google Shape;870;p55"/>
          <p:cNvSpPr/>
          <p:nvPr/>
        </p:nvSpPr>
        <p:spPr>
          <a:xfrm>
            <a:off x="203200" y="4772026"/>
            <a:ext cx="8940800" cy="156966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Clr>
                <a:schemeClr val="dk1"/>
              </a:buClr>
              <a:buSzPts val="2808"/>
              <a:buFont typeface="Noto Sans Symbols"/>
              <a:buNone/>
            </a:pPr>
            <a:r>
              <a:rPr lang="en-US" sz="2400">
                <a:solidFill>
                  <a:srgbClr val="0033CC"/>
                </a:solidFill>
                <a:latin typeface="Times New Roman"/>
                <a:ea typeface="Times New Roman"/>
                <a:cs typeface="Times New Roman"/>
                <a:sym typeface="Times New Roman"/>
              </a:rPr>
              <a:t>Frequency-Division Multiplexing</a:t>
            </a:r>
            <a:br>
              <a:rPr lang="en-US" sz="2400">
                <a:solidFill>
                  <a:srgbClr val="0033CC"/>
                </a:solidFill>
                <a:latin typeface="Times New Roman"/>
                <a:ea typeface="Times New Roman"/>
                <a:cs typeface="Times New Roman"/>
                <a:sym typeface="Times New Roman"/>
              </a:rPr>
            </a:br>
            <a:r>
              <a:rPr lang="en-US" sz="2400">
                <a:solidFill>
                  <a:srgbClr val="0033CC"/>
                </a:solidFill>
                <a:latin typeface="Times New Roman"/>
                <a:ea typeface="Times New Roman"/>
                <a:cs typeface="Times New Roman"/>
                <a:sym typeface="Times New Roman"/>
              </a:rPr>
              <a:t>Wavelength-Division Multiplexing</a:t>
            </a:r>
            <a:br>
              <a:rPr lang="en-US" sz="2400">
                <a:solidFill>
                  <a:srgbClr val="0033CC"/>
                </a:solidFill>
                <a:latin typeface="Times New Roman"/>
                <a:ea typeface="Times New Roman"/>
                <a:cs typeface="Times New Roman"/>
                <a:sym typeface="Times New Roman"/>
              </a:rPr>
            </a:br>
            <a:r>
              <a:rPr lang="en-US" sz="2400">
                <a:solidFill>
                  <a:srgbClr val="0033CC"/>
                </a:solidFill>
                <a:latin typeface="Times New Roman"/>
                <a:ea typeface="Times New Roman"/>
                <a:cs typeface="Times New Roman"/>
                <a:sym typeface="Times New Roman"/>
              </a:rPr>
              <a:t>Synchronous Time-Division Multiplexing</a:t>
            </a:r>
            <a:endParaRPr/>
          </a:p>
          <a:p>
            <a:pPr marL="0" marR="0" lvl="0" indent="0" algn="l" rtl="0">
              <a:spcBef>
                <a:spcPct val="0"/>
              </a:spcBef>
              <a:spcAft>
                <a:spcPct val="0"/>
              </a:spcAft>
              <a:buClr>
                <a:schemeClr val="dk1"/>
              </a:buClr>
              <a:buSzPts val="2808"/>
              <a:buFont typeface="Noto Sans Symbols"/>
              <a:buNone/>
            </a:pPr>
            <a:r>
              <a:rPr lang="en-US" sz="2400">
                <a:solidFill>
                  <a:srgbClr val="0033CC"/>
                </a:solidFill>
                <a:latin typeface="Times New Roman"/>
                <a:ea typeface="Times New Roman"/>
                <a:cs typeface="Times New Roman"/>
                <a:sym typeface="Times New Roman"/>
              </a:rPr>
              <a:t>Statistical Time-Division Multiplexing</a:t>
            </a:r>
            <a:endParaRPr/>
          </a:p>
        </p:txBody>
      </p:sp>
      <p:sp>
        <p:nvSpPr>
          <p:cNvPr id="871" name="Google Shape;871;p55"/>
          <p:cNvSpPr txBox="1"/>
          <p:nvPr/>
        </p:nvSpPr>
        <p:spPr>
          <a:xfrm>
            <a:off x="354791" y="4240357"/>
            <a:ext cx="4773165" cy="52322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800" i="1" u="sng">
                <a:solidFill>
                  <a:schemeClr val="hlink"/>
                </a:solidFill>
                <a:latin typeface="Times New Roman"/>
                <a:ea typeface="Times New Roman"/>
                <a:cs typeface="Times New Roman"/>
                <a:sym typeface="Times New Roman"/>
              </a:rPr>
              <a:t>Topics discussed in this section:</a:t>
            </a:r>
            <a:endParaRPr/>
          </a:p>
        </p:txBody>
      </p:sp>
    </p:spTree>
  </p:cSld>
  <p:clrMapOvr>
    <a:masterClrMapping/>
  </p:clrMapOvr>
  <p:transition/>
  <p:timing/>
</p:sld>
</file>

<file path=ppt/slides/slide5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875"/>
        <p:cNvGrpSpPr/>
        <p:nvPr/>
      </p:nvGrpSpPr>
      <p:grpSpPr>
        <a:xfrm>
          <a:off x="0" y="0"/>
          <a:ext cx="0" cy="0"/>
        </a:xfrm>
      </p:grpSpPr>
      <p:cxnSp>
        <p:nvCxnSpPr>
          <p:cNvPr id="876" name="Google Shape;876;p56"/>
          <p:cNvCxnSpPr/>
          <p:nvPr/>
        </p:nvCxnSpPr>
        <p:spPr>
          <a:xfrm>
            <a:off x="203200" y="1371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877" name="Google Shape;877;p56"/>
          <p:cNvSpPr txBox="1"/>
          <p:nvPr/>
        </p:nvSpPr>
        <p:spPr>
          <a:xfrm>
            <a:off x="794326" y="789709"/>
            <a:ext cx="5429191" cy="52318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a:solidFill>
                  <a:schemeClr val="folHlink"/>
                </a:solidFill>
                <a:latin typeface="Times New Roman"/>
                <a:ea typeface="Times New Roman"/>
                <a:cs typeface="Times New Roman"/>
                <a:sym typeface="Times New Roman"/>
              </a:rPr>
              <a:t>Figure </a:t>
            </a:r>
            <a:r>
              <a:rPr lang="en-US" sz="2400" i="1">
                <a:solidFill>
                  <a:schemeClr val="dk1"/>
                </a:solidFill>
                <a:latin typeface="Times New Roman"/>
                <a:ea typeface="Times New Roman"/>
                <a:cs typeface="Times New Roman"/>
                <a:sym typeface="Times New Roman"/>
              </a:rPr>
              <a:t>Dividing a link into channels [1]</a:t>
            </a:r>
            <a:endParaRPr/>
          </a:p>
        </p:txBody>
      </p:sp>
      <p:cxnSp>
        <p:nvCxnSpPr>
          <p:cNvPr id="878" name="Google Shape;878;p56"/>
          <p:cNvCxnSpPr/>
          <p:nvPr/>
        </p:nvCxnSpPr>
        <p:spPr>
          <a:xfrm>
            <a:off x="203200" y="62484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879" name="Google Shape;879;p56"/>
          <p:cNvPicPr preferRelativeResize="0"/>
          <p:nvPr/>
        </p:nvPicPr>
        <p:blipFill>
          <a:blip r:embed="rId3">
            <a:alphaModFix/>
          </a:blip>
          <a:stretch>
            <a:fillRect/>
          </a:stretch>
        </p:blipFill>
        <p:spPr>
          <a:xfrm>
            <a:off x="406400" y="2587626"/>
            <a:ext cx="11286067" cy="2060575"/>
          </a:xfrm>
          <a:prstGeom prst="rect">
            <a:avLst/>
          </a:prstGeom>
          <a:noFill/>
          <a:ln>
            <a:noFill/>
          </a:ln>
        </p:spPr>
      </p:pic>
    </p:spTree>
  </p:cSld>
  <p:clrMapOvr>
    <a:masterClrMapping/>
  </p:clrMapOvr>
  <p:transition/>
  <p:timing/>
</p:sld>
</file>

<file path=ppt/slides/slide5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883"/>
        <p:cNvGrpSpPr/>
        <p:nvPr/>
      </p:nvGrpSpPr>
      <p:grpSpPr>
        <a:xfrm>
          <a:off x="0" y="0"/>
          <a:ext cx="0" cy="0"/>
        </a:xfrm>
      </p:grpSpPr>
      <p:cxnSp>
        <p:nvCxnSpPr>
          <p:cNvPr id="884" name="Google Shape;884;p57"/>
          <p:cNvCxnSpPr/>
          <p:nvPr/>
        </p:nvCxnSpPr>
        <p:spPr>
          <a:xfrm>
            <a:off x="203200" y="1371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885" name="Google Shape;885;p57"/>
          <p:cNvSpPr txBox="1"/>
          <p:nvPr/>
        </p:nvSpPr>
        <p:spPr>
          <a:xfrm>
            <a:off x="960583" y="803564"/>
            <a:ext cx="4007828" cy="52322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i="1">
                <a:solidFill>
                  <a:schemeClr val="dk1"/>
                </a:solidFill>
                <a:latin typeface="Times New Roman"/>
                <a:ea typeface="Times New Roman"/>
                <a:cs typeface="Times New Roman"/>
                <a:sym typeface="Times New Roman"/>
              </a:rPr>
              <a:t>Categories of multiplexing</a:t>
            </a:r>
            <a:endParaRPr/>
          </a:p>
        </p:txBody>
      </p:sp>
      <p:pic>
        <p:nvPicPr>
          <p:cNvPr id="886" name="Google Shape;886;p57"/>
          <p:cNvPicPr preferRelativeResize="0"/>
          <p:nvPr/>
        </p:nvPicPr>
        <p:blipFill>
          <a:blip r:embed="rId3">
            <a:alphaModFix/>
          </a:blip>
          <a:stretch>
            <a:fillRect/>
          </a:stretch>
        </p:blipFill>
        <p:spPr>
          <a:xfrm>
            <a:off x="491067" y="2390776"/>
            <a:ext cx="11091333" cy="2409825"/>
          </a:xfrm>
          <a:prstGeom prst="rect">
            <a:avLst/>
          </a:prstGeom>
          <a:noFill/>
          <a:ln>
            <a:noFill/>
          </a:ln>
        </p:spPr>
      </p:pic>
    </p:spTree>
  </p:cSld>
  <p:clrMapOvr>
    <a:masterClrMapping/>
  </p:clrMapOvr>
  <p:transition/>
  <p:timing/>
</p:sld>
</file>

<file path=ppt/slides/slide5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890"/>
        <p:cNvGrpSpPr/>
        <p:nvPr/>
      </p:nvGrpSpPr>
      <p:grpSpPr>
        <a:xfrm>
          <a:off x="0" y="0"/>
          <a:ext cx="0" cy="0"/>
        </a:xfrm>
      </p:grpSpPr>
      <p:cxnSp>
        <p:nvCxnSpPr>
          <p:cNvPr id="891" name="Google Shape;891;p58"/>
          <p:cNvCxnSpPr/>
          <p:nvPr/>
        </p:nvCxnSpPr>
        <p:spPr>
          <a:xfrm>
            <a:off x="203200" y="1371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892" name="Google Shape;892;p58"/>
          <p:cNvSpPr txBox="1"/>
          <p:nvPr/>
        </p:nvSpPr>
        <p:spPr>
          <a:xfrm>
            <a:off x="946729" y="775854"/>
            <a:ext cx="5370095" cy="64629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600" i="1" baseline="-25000">
                <a:solidFill>
                  <a:schemeClr val="dk1"/>
                </a:solidFill>
                <a:latin typeface="Times New Roman"/>
                <a:ea typeface="Times New Roman"/>
                <a:cs typeface="Times New Roman"/>
                <a:sym typeface="Times New Roman"/>
              </a:rPr>
              <a:t>Frequency-division multiplexing [1]</a:t>
            </a:r>
            <a:endParaRPr/>
          </a:p>
        </p:txBody>
      </p:sp>
      <p:cxnSp>
        <p:nvCxnSpPr>
          <p:cNvPr id="893" name="Google Shape;893;p58"/>
          <p:cNvCxnSpPr/>
          <p:nvPr/>
        </p:nvCxnSpPr>
        <p:spPr>
          <a:xfrm>
            <a:off x="203200" y="62484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894" name="Google Shape;894;p58"/>
          <p:cNvPicPr preferRelativeResize="0"/>
          <p:nvPr/>
        </p:nvPicPr>
        <p:blipFill>
          <a:blip r:embed="rId3">
            <a:alphaModFix/>
          </a:blip>
          <a:stretch>
            <a:fillRect/>
          </a:stretch>
        </p:blipFill>
        <p:spPr>
          <a:xfrm>
            <a:off x="203201" y="2617788"/>
            <a:ext cx="11724217" cy="2259012"/>
          </a:xfrm>
          <a:prstGeom prst="rect">
            <a:avLst/>
          </a:prstGeom>
          <a:noFill/>
          <a:ln>
            <a:noFill/>
          </a:ln>
        </p:spPr>
      </p:pic>
    </p:spTree>
  </p:cSld>
  <p:clrMapOvr>
    <a:masterClrMapping/>
  </p:clrMapOvr>
  <p:transition/>
  <p:timing/>
</p:sld>
</file>

<file path=ppt/slides/slide5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898"/>
        <p:cNvGrpSpPr/>
        <p:nvPr/>
      </p:nvGrpSpPr>
      <p:grpSpPr>
        <a:xfrm>
          <a:off x="0" y="0"/>
          <a:ext cx="0" cy="0"/>
        </a:xfrm>
      </p:grpSpPr>
      <p:cxnSp>
        <p:nvCxnSpPr>
          <p:cNvPr id="899" name="Google Shape;899;p59"/>
          <p:cNvCxnSpPr/>
          <p:nvPr/>
        </p:nvCxnSpPr>
        <p:spPr>
          <a:xfrm>
            <a:off x="609600" y="2971800"/>
            <a:ext cx="10871200" cy="0"/>
          </a:xfrm>
          <a:prstGeom prst="straightConnector1">
            <a:avLst/>
          </a:prstGeom>
          <a:noFill/>
          <a:ln w="76200" cap="flat" cmpd="sng">
            <a:solidFill>
              <a:srgbClr val="009900"/>
            </a:solidFill>
            <a:prstDash val="solid"/>
            <a:round/>
            <a:headEnd type="none" w="med" len="med"/>
            <a:tailEnd type="none" w="med" len="med"/>
          </a:ln>
        </p:spPr>
      </p:cxnSp>
      <p:cxnSp>
        <p:nvCxnSpPr>
          <p:cNvPr id="900" name="Google Shape;900;p59"/>
          <p:cNvCxnSpPr/>
          <p:nvPr/>
        </p:nvCxnSpPr>
        <p:spPr>
          <a:xfrm>
            <a:off x="611717" y="4191000"/>
            <a:ext cx="10871200" cy="0"/>
          </a:xfrm>
          <a:prstGeom prst="straightConnector1">
            <a:avLst/>
          </a:prstGeom>
          <a:noFill/>
          <a:ln w="76200" cap="flat" cmpd="sng">
            <a:solidFill>
              <a:srgbClr val="009900"/>
            </a:solidFill>
            <a:prstDash val="solid"/>
            <a:round/>
            <a:headEnd type="none" w="med" len="med"/>
            <a:tailEnd type="none" w="med" len="med"/>
          </a:ln>
        </p:spPr>
      </p:cxnSp>
      <p:sp>
        <p:nvSpPr>
          <p:cNvPr id="901" name="Google Shape;901;p59"/>
          <p:cNvSpPr/>
          <p:nvPr/>
        </p:nvSpPr>
        <p:spPr>
          <a:xfrm>
            <a:off x="660400" y="3063875"/>
            <a:ext cx="10769600" cy="369332"/>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1800">
                <a:solidFill>
                  <a:schemeClr val="dk1"/>
                </a:solidFill>
                <a:latin typeface="Calibri"/>
                <a:ea typeface="Calibri"/>
                <a:cs typeface="Calibri"/>
                <a:sym typeface="Calibri"/>
              </a:rPr>
              <a:t>FDM is an analog multiplexing technique that combines analog signals.</a:t>
            </a:r>
            <a:endParaRPr/>
          </a:p>
        </p:txBody>
      </p:sp>
      <p:grpSp>
        <p:nvGrpSpPr>
          <p:cNvPr id="902" name="Google Shape;902;p59"/>
          <p:cNvGrpSpPr/>
          <p:nvPr/>
        </p:nvGrpSpPr>
        <p:grpSpPr>
          <a:xfrm>
            <a:off x="609600" y="2252664"/>
            <a:ext cx="1524000" cy="566737"/>
            <a:chOff x="1200" y="1248"/>
            <a:chExt cx="720" cy="357"/>
          </a:xfrm>
        </p:grpSpPr>
        <p:pic>
          <p:nvPicPr>
            <p:cNvPr id="903" name="Google Shape;903;p59"/>
            <p:cNvPicPr preferRelativeResize="0"/>
            <p:nvPr/>
          </p:nvPicPr>
          <p:blipFill>
            <a:blip r:embed="rId3">
              <a:alphaModFix/>
            </a:blip>
            <a:stretch>
              <a:fillRect/>
            </a:stretch>
          </p:blipFill>
          <p:spPr>
            <a:xfrm>
              <a:off x="1200" y="1248"/>
              <a:ext cx="720" cy="357"/>
            </a:xfrm>
            <a:prstGeom prst="rect">
              <a:avLst/>
            </a:prstGeom>
            <a:noFill/>
            <a:ln>
              <a:noFill/>
            </a:ln>
          </p:spPr>
        </p:pic>
        <p:sp>
          <p:nvSpPr>
            <p:cNvPr id="904" name="Google Shape;904;p59"/>
            <p:cNvSpPr txBox="1"/>
            <p:nvPr/>
          </p:nvSpPr>
          <p:spPr>
            <a:xfrm>
              <a:off x="1284" y="1248"/>
              <a:ext cx="407" cy="33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5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908"/>
        <p:cNvGrpSpPr/>
        <p:nvPr/>
      </p:nvGrpSpPr>
      <p:grpSpPr>
        <a:xfrm>
          <a:off x="0" y="0"/>
          <a:ext cx="0" cy="0"/>
        </a:xfrm>
      </p:grpSpPr>
      <p:cxnSp>
        <p:nvCxnSpPr>
          <p:cNvPr id="909" name="Google Shape;909;p60"/>
          <p:cNvCxnSpPr/>
          <p:nvPr/>
        </p:nvCxnSpPr>
        <p:spPr>
          <a:xfrm rot="10800000" flipH="1">
            <a:off x="762000" y="590550"/>
            <a:ext cx="11191442" cy="74468"/>
          </a:xfrm>
          <a:prstGeom prst="straightConnector1">
            <a:avLst/>
          </a:prstGeom>
          <a:noFill/>
          <a:ln w="76200" cap="flat" cmpd="sng">
            <a:solidFill>
              <a:schemeClr val="hlink"/>
            </a:solidFill>
            <a:prstDash val="solid"/>
            <a:round/>
            <a:headEnd type="none" w="med" len="med"/>
            <a:tailEnd type="none" w="med" len="med"/>
          </a:ln>
        </p:spPr>
      </p:cxnSp>
      <p:cxnSp>
        <p:nvCxnSpPr>
          <p:cNvPr id="910" name="Google Shape;910;p60"/>
          <p:cNvCxnSpPr/>
          <p:nvPr/>
        </p:nvCxnSpPr>
        <p:spPr>
          <a:xfrm>
            <a:off x="203200" y="1371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911" name="Google Shape;911;p60"/>
          <p:cNvSpPr txBox="1"/>
          <p:nvPr/>
        </p:nvSpPr>
        <p:spPr>
          <a:xfrm>
            <a:off x="406400" y="762000"/>
            <a:ext cx="3923004" cy="58473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000" i="1">
                <a:solidFill>
                  <a:schemeClr val="dk1"/>
                </a:solidFill>
                <a:latin typeface="Times New Roman"/>
                <a:ea typeface="Times New Roman"/>
                <a:cs typeface="Times New Roman"/>
                <a:sym typeface="Times New Roman"/>
              </a:rPr>
              <a:t>      </a:t>
            </a:r>
            <a:r>
              <a:rPr lang="en-US" sz="3200" i="1">
                <a:solidFill>
                  <a:schemeClr val="dk1"/>
                </a:solidFill>
                <a:latin typeface="Times New Roman"/>
                <a:ea typeface="Times New Roman"/>
                <a:cs typeface="Times New Roman"/>
                <a:sym typeface="Times New Roman"/>
              </a:rPr>
              <a:t>FDM process [1]</a:t>
            </a:r>
            <a:endParaRPr/>
          </a:p>
        </p:txBody>
      </p:sp>
      <p:cxnSp>
        <p:nvCxnSpPr>
          <p:cNvPr id="912" name="Google Shape;912;p60"/>
          <p:cNvCxnSpPr/>
          <p:nvPr/>
        </p:nvCxnSpPr>
        <p:spPr>
          <a:xfrm>
            <a:off x="203200" y="62484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913" name="Google Shape;913;p60"/>
          <p:cNvPicPr preferRelativeResize="0"/>
          <p:nvPr/>
        </p:nvPicPr>
        <p:blipFill>
          <a:blip r:embed="rId3">
            <a:alphaModFix/>
          </a:blip>
          <a:stretch>
            <a:fillRect/>
          </a:stretch>
        </p:blipFill>
        <p:spPr>
          <a:xfrm>
            <a:off x="778933" y="1973264"/>
            <a:ext cx="11006667" cy="3741737"/>
          </a:xfrm>
          <a:prstGeom prst="rect">
            <a:avLst/>
          </a:prstGeom>
          <a:noFill/>
          <a:ln>
            <a:noFill/>
          </a:ln>
        </p:spPr>
      </p:pic>
    </p:spTree>
  </p:cSld>
  <p:clrMapOvr>
    <a:masterClrMapping/>
  </p:clrMapOvr>
  <p:transition/>
  <p:timing/>
</p:sld>
</file>

<file path=ppt/slides/slide5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917"/>
        <p:cNvGrpSpPr/>
        <p:nvPr/>
      </p:nvGrpSpPr>
      <p:grpSpPr>
        <a:xfrm>
          <a:off x="0" y="0"/>
          <a:ext cx="0" cy="0"/>
        </a:xfrm>
      </p:grpSpPr>
      <p:cxnSp>
        <p:nvCxnSpPr>
          <p:cNvPr id="918" name="Google Shape;918;p61"/>
          <p:cNvCxnSpPr/>
          <p:nvPr/>
        </p:nvCxnSpPr>
        <p:spPr>
          <a:xfrm>
            <a:off x="203200" y="533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919" name="Google Shape;919;p61"/>
          <p:cNvCxnSpPr/>
          <p:nvPr/>
        </p:nvCxnSpPr>
        <p:spPr>
          <a:xfrm>
            <a:off x="203200" y="1371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920" name="Google Shape;920;p61"/>
          <p:cNvSpPr txBox="1"/>
          <p:nvPr/>
        </p:nvSpPr>
        <p:spPr>
          <a:xfrm>
            <a:off x="406401" y="762000"/>
            <a:ext cx="6190342" cy="58473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a:solidFill>
                  <a:schemeClr val="folHlink"/>
                </a:solidFill>
                <a:latin typeface="Times New Roman"/>
                <a:ea typeface="Times New Roman"/>
                <a:cs typeface="Times New Roman"/>
                <a:sym typeface="Times New Roman"/>
              </a:rPr>
              <a:t>       </a:t>
            </a:r>
            <a:r>
              <a:rPr lang="en-US" sz="3200">
                <a:solidFill>
                  <a:schemeClr val="folHlink"/>
                </a:solidFill>
                <a:latin typeface="Times New Roman"/>
                <a:ea typeface="Times New Roman"/>
                <a:cs typeface="Times New Roman"/>
                <a:sym typeface="Times New Roman"/>
              </a:rPr>
              <a:t> </a:t>
            </a:r>
            <a:r>
              <a:rPr lang="en-US" sz="2800" i="1">
                <a:solidFill>
                  <a:schemeClr val="dk1"/>
                </a:solidFill>
                <a:latin typeface="Times New Roman"/>
                <a:ea typeface="Times New Roman"/>
                <a:cs typeface="Times New Roman"/>
                <a:sym typeface="Times New Roman"/>
              </a:rPr>
              <a:t>FDM demultiplexing example [1]</a:t>
            </a:r>
            <a:endParaRPr/>
          </a:p>
        </p:txBody>
      </p:sp>
      <p:cxnSp>
        <p:nvCxnSpPr>
          <p:cNvPr id="921" name="Google Shape;921;p61"/>
          <p:cNvCxnSpPr/>
          <p:nvPr/>
        </p:nvCxnSpPr>
        <p:spPr>
          <a:xfrm>
            <a:off x="203200" y="62484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922" name="Google Shape;922;p61"/>
          <p:cNvPicPr preferRelativeResize="0"/>
          <p:nvPr/>
        </p:nvPicPr>
        <p:blipFill>
          <a:blip r:embed="rId3">
            <a:alphaModFix/>
          </a:blip>
          <a:stretch>
            <a:fillRect/>
          </a:stretch>
        </p:blipFill>
        <p:spPr>
          <a:xfrm>
            <a:off x="376768" y="1870076"/>
            <a:ext cx="11408833" cy="3692525"/>
          </a:xfrm>
          <a:prstGeom prst="rect">
            <a:avLst/>
          </a:prstGeom>
          <a:noFill/>
          <a:ln>
            <a:noFill/>
          </a:ln>
        </p:spPr>
      </p:pic>
    </p:spTree>
  </p:cSld>
  <p:clrMapOvr>
    <a:masterClrMapping/>
  </p:clrMapOvr>
  <p:transition/>
  <p:timing/>
</p:sld>
</file>

<file path=ppt/slides/slide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72"/>
        <p:cNvGrpSpPr/>
        <p:nvPr/>
      </p:nvGrpSpPr>
      <p:grpSpPr>
        <a:xfrm>
          <a:off x="0" y="0"/>
          <a:ext cx="0" cy="0"/>
        </a:xfrm>
      </p:grpSpPr>
      <p:cxnSp>
        <p:nvCxnSpPr>
          <p:cNvPr id="273" name="Google Shape;273;p8"/>
          <p:cNvCxnSpPr/>
          <p:nvPr/>
        </p:nvCxnSpPr>
        <p:spPr>
          <a:xfrm>
            <a:off x="1676400" y="533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274" name="Google Shape;274;p8"/>
          <p:cNvCxnSpPr/>
          <p:nvPr/>
        </p:nvCxnSpPr>
        <p:spPr>
          <a:xfrm>
            <a:off x="1676400" y="1371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275" name="Google Shape;275;p8"/>
          <p:cNvSpPr txBox="1"/>
          <p:nvPr/>
        </p:nvSpPr>
        <p:spPr>
          <a:xfrm>
            <a:off x="1828800" y="762000"/>
            <a:ext cx="7068900" cy="45720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i="0">
                <a:solidFill>
                  <a:schemeClr val="folHlink"/>
                </a:solidFill>
                <a:latin typeface="Times New Roman"/>
                <a:ea typeface="Times New Roman"/>
                <a:cs typeface="Times New Roman"/>
                <a:sym typeface="Times New Roman"/>
              </a:rPr>
              <a:t>Figure 3.1  </a:t>
            </a:r>
            <a:r>
              <a:rPr lang="en-US" sz="2000" b="1" i="1">
                <a:solidFill>
                  <a:schemeClr val="dk1"/>
                </a:solidFill>
                <a:latin typeface="Times New Roman"/>
                <a:ea typeface="Times New Roman"/>
                <a:cs typeface="Times New Roman"/>
                <a:sym typeface="Times New Roman"/>
              </a:rPr>
              <a:t>Comparison of analog and digital signals [1]</a:t>
            </a:r>
            <a:endParaRPr/>
          </a:p>
        </p:txBody>
      </p:sp>
      <p:cxnSp>
        <p:nvCxnSpPr>
          <p:cNvPr id="276" name="Google Shape;276;p8"/>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277" name="Google Shape;277;p8"/>
          <p:cNvPicPr preferRelativeResize="0"/>
          <p:nvPr/>
        </p:nvPicPr>
        <p:blipFill>
          <a:blip r:embed="rId3">
            <a:alphaModFix/>
          </a:blip>
          <a:stretch>
            <a:fillRect/>
          </a:stretch>
        </p:blipFill>
        <p:spPr>
          <a:xfrm>
            <a:off x="1758950" y="2389188"/>
            <a:ext cx="8528050" cy="2868612"/>
          </a:xfrm>
          <a:prstGeom prst="rect">
            <a:avLst/>
          </a:prstGeom>
          <a:noFill/>
          <a:ln>
            <a:noFill/>
          </a:ln>
        </p:spPr>
      </p:pic>
    </p:spTree>
  </p:cSld>
  <p:clrMapOvr>
    <a:masterClrMapping/>
  </p:clrMapOvr>
  <p:transition/>
  <p:timing/>
</p:sld>
</file>

<file path=ppt/slides/slide6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926"/>
        <p:cNvGrpSpPr/>
        <p:nvPr/>
      </p:nvGrpSpPr>
      <p:grpSpPr>
        <a:xfrm>
          <a:off x="0" y="0"/>
          <a:ext cx="0" cy="0"/>
        </a:xfrm>
      </p:grpSpPr>
      <p:cxnSp>
        <p:nvCxnSpPr>
          <p:cNvPr id="927" name="Google Shape;927;p62"/>
          <p:cNvCxnSpPr/>
          <p:nvPr/>
        </p:nvCxnSpPr>
        <p:spPr>
          <a:xfrm>
            <a:off x="203200" y="2286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928" name="Google Shape;928;p62"/>
          <p:cNvCxnSpPr/>
          <p:nvPr/>
        </p:nvCxnSpPr>
        <p:spPr>
          <a:xfrm>
            <a:off x="203200" y="8382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929" name="Google Shape;929;p62"/>
          <p:cNvSpPr txBox="1"/>
          <p:nvPr/>
        </p:nvSpPr>
        <p:spPr>
          <a:xfrm>
            <a:off x="406399" y="200608"/>
            <a:ext cx="3699069" cy="46166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a:solidFill>
                  <a:schemeClr val="folHlink"/>
                </a:solidFill>
                <a:latin typeface="Times New Roman"/>
                <a:ea typeface="Times New Roman"/>
                <a:cs typeface="Times New Roman"/>
                <a:sym typeface="Times New Roman"/>
              </a:rPr>
              <a:t>Figure 6.6  </a:t>
            </a:r>
            <a:r>
              <a:rPr lang="en-US" sz="2000" i="1">
                <a:solidFill>
                  <a:schemeClr val="dk1"/>
                </a:solidFill>
                <a:latin typeface="Times New Roman"/>
                <a:ea typeface="Times New Roman"/>
                <a:cs typeface="Times New Roman"/>
                <a:sym typeface="Times New Roman"/>
              </a:rPr>
              <a:t>Example 6.1 [1]</a:t>
            </a:r>
            <a:endParaRPr/>
          </a:p>
        </p:txBody>
      </p:sp>
      <p:cxnSp>
        <p:nvCxnSpPr>
          <p:cNvPr id="930" name="Google Shape;930;p62"/>
          <p:cNvCxnSpPr/>
          <p:nvPr/>
        </p:nvCxnSpPr>
        <p:spPr>
          <a:xfrm>
            <a:off x="203200" y="63246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931" name="Google Shape;931;p62"/>
          <p:cNvPicPr preferRelativeResize="0"/>
          <p:nvPr/>
        </p:nvPicPr>
        <p:blipFill>
          <a:blip r:embed="rId3">
            <a:alphaModFix/>
          </a:blip>
          <a:stretch>
            <a:fillRect/>
          </a:stretch>
        </p:blipFill>
        <p:spPr>
          <a:xfrm>
            <a:off x="914400" y="898526"/>
            <a:ext cx="10871200" cy="5349875"/>
          </a:xfrm>
          <a:prstGeom prst="rect">
            <a:avLst/>
          </a:prstGeom>
          <a:noFill/>
          <a:ln>
            <a:noFill/>
          </a:ln>
        </p:spPr>
      </p:pic>
    </p:spTree>
  </p:cSld>
  <p:clrMapOvr>
    <a:masterClrMapping/>
  </p:clrMapOvr>
  <p:transition/>
  <p:timing/>
</p:sld>
</file>

<file path=ppt/slides/slide6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935"/>
        <p:cNvGrpSpPr/>
        <p:nvPr/>
      </p:nvGrpSpPr>
      <p:grpSpPr>
        <a:xfrm>
          <a:off x="0" y="0"/>
          <a:ext cx="0" cy="0"/>
        </a:xfrm>
      </p:grpSpPr>
      <p:cxnSp>
        <p:nvCxnSpPr>
          <p:cNvPr id="936" name="Google Shape;936;p63"/>
          <p:cNvCxnSpPr/>
          <p:nvPr/>
        </p:nvCxnSpPr>
        <p:spPr>
          <a:xfrm>
            <a:off x="203200" y="533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937" name="Google Shape;937;p63"/>
          <p:cNvCxnSpPr/>
          <p:nvPr/>
        </p:nvCxnSpPr>
        <p:spPr>
          <a:xfrm>
            <a:off x="203200" y="1371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938" name="Google Shape;938;p63"/>
          <p:cNvSpPr txBox="1"/>
          <p:nvPr/>
        </p:nvSpPr>
        <p:spPr>
          <a:xfrm>
            <a:off x="406399" y="762000"/>
            <a:ext cx="6320971"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a:solidFill>
                  <a:schemeClr val="folHlink"/>
                </a:solidFill>
                <a:latin typeface="Times New Roman"/>
                <a:ea typeface="Times New Roman"/>
                <a:cs typeface="Times New Roman"/>
                <a:sym typeface="Times New Roman"/>
              </a:rPr>
              <a:t>Figure 6.10  </a:t>
            </a:r>
            <a:r>
              <a:rPr lang="en-US" sz="2000" i="1">
                <a:solidFill>
                  <a:schemeClr val="dk1"/>
                </a:solidFill>
                <a:latin typeface="Times New Roman"/>
                <a:ea typeface="Times New Roman"/>
                <a:cs typeface="Times New Roman"/>
                <a:sym typeface="Times New Roman"/>
              </a:rPr>
              <a:t>Wavelength-division multiplexing [1]</a:t>
            </a:r>
            <a:endParaRPr/>
          </a:p>
        </p:txBody>
      </p:sp>
      <p:cxnSp>
        <p:nvCxnSpPr>
          <p:cNvPr id="939" name="Google Shape;939;p63"/>
          <p:cNvCxnSpPr/>
          <p:nvPr/>
        </p:nvCxnSpPr>
        <p:spPr>
          <a:xfrm>
            <a:off x="203200" y="62484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940" name="Google Shape;940;p63"/>
          <p:cNvPicPr preferRelativeResize="0"/>
          <p:nvPr/>
        </p:nvPicPr>
        <p:blipFill>
          <a:blip r:embed="rId3">
            <a:alphaModFix/>
          </a:blip>
          <a:stretch>
            <a:fillRect/>
          </a:stretch>
        </p:blipFill>
        <p:spPr>
          <a:xfrm>
            <a:off x="588434" y="2670176"/>
            <a:ext cx="10689167" cy="2282825"/>
          </a:xfrm>
          <a:prstGeom prst="rect">
            <a:avLst/>
          </a:prstGeom>
          <a:noFill/>
          <a:ln>
            <a:noFill/>
          </a:ln>
        </p:spPr>
      </p:pic>
    </p:spTree>
  </p:cSld>
  <p:clrMapOvr>
    <a:masterClrMapping/>
  </p:clrMapOvr>
  <p:transition/>
  <p:timing/>
</p:sld>
</file>

<file path=ppt/slides/slide6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944"/>
        <p:cNvGrpSpPr/>
        <p:nvPr/>
      </p:nvGrpSpPr>
      <p:grpSpPr>
        <a:xfrm>
          <a:off x="0" y="0"/>
          <a:ext cx="0" cy="0"/>
        </a:xfrm>
      </p:grpSpPr>
      <p:sp>
        <p:nvSpPr>
          <p:cNvPr id="945" name="Google Shape;945;p64"/>
          <p:cNvSpPr/>
          <p:nvPr/>
        </p:nvSpPr>
        <p:spPr>
          <a:xfrm>
            <a:off x="488951" y="107951"/>
            <a:ext cx="58420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946" name="Google Shape;946;p64"/>
          <p:cNvSpPr/>
          <p:nvPr/>
        </p:nvSpPr>
        <p:spPr>
          <a:xfrm>
            <a:off x="999067" y="107951"/>
            <a:ext cx="438151"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947" name="Google Shape;947;p64"/>
          <p:cNvSpPr/>
          <p:nvPr/>
        </p:nvSpPr>
        <p:spPr>
          <a:xfrm>
            <a:off x="654052" y="530226"/>
            <a:ext cx="563033"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948" name="Google Shape;948;p64"/>
          <p:cNvSpPr/>
          <p:nvPr/>
        </p:nvSpPr>
        <p:spPr>
          <a:xfrm>
            <a:off x="1147233" y="530226"/>
            <a:ext cx="491067"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949" name="Google Shape;949;p64"/>
          <p:cNvSpPr/>
          <p:nvPr/>
        </p:nvSpPr>
        <p:spPr>
          <a:xfrm>
            <a:off x="101600" y="457201"/>
            <a:ext cx="747184"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950" name="Google Shape;950;p64"/>
          <p:cNvSpPr/>
          <p:nvPr/>
        </p:nvSpPr>
        <p:spPr>
          <a:xfrm>
            <a:off x="948267" y="1"/>
            <a:ext cx="42333"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951" name="Google Shape;951;p64"/>
          <p:cNvSpPr/>
          <p:nvPr/>
        </p:nvSpPr>
        <p:spPr>
          <a:xfrm>
            <a:off x="590551" y="533400"/>
            <a:ext cx="10968567"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952" name="Google Shape;952;p64"/>
          <p:cNvCxnSpPr/>
          <p:nvPr/>
        </p:nvCxnSpPr>
        <p:spPr>
          <a:xfrm>
            <a:off x="609600" y="2971800"/>
            <a:ext cx="10871200" cy="0"/>
          </a:xfrm>
          <a:prstGeom prst="straightConnector1">
            <a:avLst/>
          </a:prstGeom>
          <a:noFill/>
          <a:ln w="76200" cap="flat" cmpd="sng">
            <a:solidFill>
              <a:srgbClr val="009900"/>
            </a:solidFill>
            <a:prstDash val="solid"/>
            <a:round/>
            <a:headEnd type="none" w="med" len="med"/>
            <a:tailEnd type="none" w="med" len="med"/>
          </a:ln>
        </p:spPr>
      </p:cxnSp>
      <p:cxnSp>
        <p:nvCxnSpPr>
          <p:cNvPr id="953" name="Google Shape;953;p64"/>
          <p:cNvCxnSpPr/>
          <p:nvPr/>
        </p:nvCxnSpPr>
        <p:spPr>
          <a:xfrm>
            <a:off x="611717" y="4191000"/>
            <a:ext cx="10871200" cy="0"/>
          </a:xfrm>
          <a:prstGeom prst="straightConnector1">
            <a:avLst/>
          </a:prstGeom>
          <a:noFill/>
          <a:ln w="76200" cap="flat" cmpd="sng">
            <a:solidFill>
              <a:srgbClr val="009900"/>
            </a:solidFill>
            <a:prstDash val="solid"/>
            <a:round/>
            <a:headEnd type="none" w="med" len="med"/>
            <a:tailEnd type="none" w="med" len="med"/>
          </a:ln>
        </p:spPr>
      </p:cxnSp>
      <p:sp>
        <p:nvSpPr>
          <p:cNvPr id="954" name="Google Shape;954;p64"/>
          <p:cNvSpPr/>
          <p:nvPr/>
        </p:nvSpPr>
        <p:spPr>
          <a:xfrm>
            <a:off x="660400" y="3063875"/>
            <a:ext cx="10769600" cy="369332"/>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1800">
                <a:solidFill>
                  <a:schemeClr val="dk1"/>
                </a:solidFill>
                <a:latin typeface="Calibri"/>
                <a:ea typeface="Calibri"/>
                <a:cs typeface="Calibri"/>
                <a:sym typeface="Calibri"/>
              </a:rPr>
              <a:t>WDM is an analog multiplexing technique to combine optical signals.</a:t>
            </a:r>
            <a:endParaRPr/>
          </a:p>
        </p:txBody>
      </p:sp>
      <p:grpSp>
        <p:nvGrpSpPr>
          <p:cNvPr id="955" name="Google Shape;955;p64"/>
          <p:cNvGrpSpPr/>
          <p:nvPr/>
        </p:nvGrpSpPr>
        <p:grpSpPr>
          <a:xfrm>
            <a:off x="609600" y="2252664"/>
            <a:ext cx="1524000" cy="566737"/>
            <a:chOff x="1200" y="1248"/>
            <a:chExt cx="720" cy="357"/>
          </a:xfrm>
        </p:grpSpPr>
        <p:pic>
          <p:nvPicPr>
            <p:cNvPr id="956" name="Google Shape;956;p64"/>
            <p:cNvPicPr preferRelativeResize="0"/>
            <p:nvPr/>
          </p:nvPicPr>
          <p:blipFill>
            <a:blip r:embed="rId3">
              <a:alphaModFix/>
            </a:blip>
            <a:stretch>
              <a:fillRect/>
            </a:stretch>
          </p:blipFill>
          <p:spPr>
            <a:xfrm>
              <a:off x="1200" y="1248"/>
              <a:ext cx="720" cy="357"/>
            </a:xfrm>
            <a:prstGeom prst="rect">
              <a:avLst/>
            </a:prstGeom>
            <a:noFill/>
            <a:ln>
              <a:noFill/>
            </a:ln>
          </p:spPr>
        </p:pic>
        <p:sp>
          <p:nvSpPr>
            <p:cNvPr id="957" name="Google Shape;957;p64"/>
            <p:cNvSpPr txBox="1"/>
            <p:nvPr/>
          </p:nvSpPr>
          <p:spPr>
            <a:xfrm>
              <a:off x="1284" y="1248"/>
              <a:ext cx="407" cy="33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6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961"/>
        <p:cNvGrpSpPr/>
        <p:nvPr/>
      </p:nvGrpSpPr>
      <p:grpSpPr>
        <a:xfrm>
          <a:off x="0" y="0"/>
          <a:ext cx="0" cy="0"/>
        </a:xfrm>
      </p:grpSpPr>
      <p:cxnSp>
        <p:nvCxnSpPr>
          <p:cNvPr id="962" name="Google Shape;962;p65"/>
          <p:cNvCxnSpPr/>
          <p:nvPr/>
        </p:nvCxnSpPr>
        <p:spPr>
          <a:xfrm>
            <a:off x="203200" y="533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963" name="Google Shape;963;p65"/>
          <p:cNvCxnSpPr/>
          <p:nvPr/>
        </p:nvCxnSpPr>
        <p:spPr>
          <a:xfrm>
            <a:off x="203200" y="1371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964" name="Google Shape;964;p65"/>
          <p:cNvSpPr txBox="1"/>
          <p:nvPr/>
        </p:nvSpPr>
        <p:spPr>
          <a:xfrm>
            <a:off x="406401" y="762000"/>
            <a:ext cx="9157477"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a:solidFill>
                  <a:schemeClr val="folHlink"/>
                </a:solidFill>
                <a:latin typeface="Times New Roman"/>
                <a:ea typeface="Times New Roman"/>
                <a:cs typeface="Times New Roman"/>
                <a:sym typeface="Times New Roman"/>
              </a:rPr>
              <a:t>Figure 6.11  </a:t>
            </a:r>
            <a:r>
              <a:rPr lang="en-US" sz="2000" i="1">
                <a:solidFill>
                  <a:schemeClr val="dk1"/>
                </a:solidFill>
                <a:latin typeface="Times New Roman"/>
                <a:ea typeface="Times New Roman"/>
                <a:cs typeface="Times New Roman"/>
                <a:sym typeface="Times New Roman"/>
              </a:rPr>
              <a:t>Prisms in wavelength-division multiplexing and demultiplexing [1]</a:t>
            </a:r>
            <a:endParaRPr/>
          </a:p>
        </p:txBody>
      </p:sp>
      <p:cxnSp>
        <p:nvCxnSpPr>
          <p:cNvPr id="965" name="Google Shape;965;p65"/>
          <p:cNvCxnSpPr/>
          <p:nvPr/>
        </p:nvCxnSpPr>
        <p:spPr>
          <a:xfrm>
            <a:off x="203200" y="62484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966" name="Google Shape;966;p65"/>
          <p:cNvPicPr preferRelativeResize="0"/>
          <p:nvPr/>
        </p:nvPicPr>
        <p:blipFill>
          <a:blip r:embed="rId3">
            <a:alphaModFix/>
          </a:blip>
          <a:stretch>
            <a:fillRect/>
          </a:stretch>
        </p:blipFill>
        <p:spPr>
          <a:xfrm>
            <a:off x="406400" y="2743201"/>
            <a:ext cx="11201400" cy="1939925"/>
          </a:xfrm>
          <a:prstGeom prst="rect">
            <a:avLst/>
          </a:prstGeom>
          <a:noFill/>
          <a:ln>
            <a:noFill/>
          </a:ln>
        </p:spPr>
      </p:pic>
    </p:spTree>
  </p:cSld>
  <p:clrMapOvr>
    <a:masterClrMapping/>
  </p:clrMapOvr>
  <p:transition/>
  <p:timing/>
</p:sld>
</file>

<file path=ppt/slides/slide6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970"/>
        <p:cNvGrpSpPr/>
        <p:nvPr/>
      </p:nvGrpSpPr>
      <p:grpSpPr>
        <a:xfrm>
          <a:off x="0" y="0"/>
          <a:ext cx="0" cy="0"/>
        </a:xfrm>
      </p:grpSpPr>
      <p:cxnSp>
        <p:nvCxnSpPr>
          <p:cNvPr id="971" name="Google Shape;971;p66"/>
          <p:cNvCxnSpPr/>
          <p:nvPr/>
        </p:nvCxnSpPr>
        <p:spPr>
          <a:xfrm>
            <a:off x="203200" y="533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972" name="Google Shape;972;p66"/>
          <p:cNvCxnSpPr/>
          <p:nvPr/>
        </p:nvCxnSpPr>
        <p:spPr>
          <a:xfrm>
            <a:off x="203200" y="1371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973" name="Google Shape;973;p66"/>
          <p:cNvSpPr txBox="1"/>
          <p:nvPr/>
        </p:nvSpPr>
        <p:spPr>
          <a:xfrm>
            <a:off x="406401" y="762000"/>
            <a:ext cx="3223207"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a:solidFill>
                  <a:schemeClr val="folHlink"/>
                </a:solidFill>
                <a:latin typeface="Times New Roman"/>
                <a:ea typeface="Times New Roman"/>
                <a:cs typeface="Times New Roman"/>
                <a:sym typeface="Times New Roman"/>
              </a:rPr>
              <a:t>Figure 6.12  </a:t>
            </a:r>
            <a:r>
              <a:rPr lang="en-US" sz="2000" i="1">
                <a:solidFill>
                  <a:schemeClr val="dk1"/>
                </a:solidFill>
                <a:latin typeface="Times New Roman"/>
                <a:ea typeface="Times New Roman"/>
                <a:cs typeface="Times New Roman"/>
                <a:sym typeface="Times New Roman"/>
              </a:rPr>
              <a:t>TDM [1]</a:t>
            </a:r>
            <a:endParaRPr/>
          </a:p>
        </p:txBody>
      </p:sp>
      <p:cxnSp>
        <p:nvCxnSpPr>
          <p:cNvPr id="974" name="Google Shape;974;p66"/>
          <p:cNvCxnSpPr/>
          <p:nvPr/>
        </p:nvCxnSpPr>
        <p:spPr>
          <a:xfrm>
            <a:off x="203200" y="62484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975" name="Google Shape;975;p66"/>
          <p:cNvPicPr preferRelativeResize="0"/>
          <p:nvPr/>
        </p:nvPicPr>
        <p:blipFill>
          <a:blip r:embed="rId3">
            <a:alphaModFix/>
          </a:blip>
          <a:stretch>
            <a:fillRect/>
          </a:stretch>
        </p:blipFill>
        <p:spPr>
          <a:xfrm>
            <a:off x="738717" y="2144714"/>
            <a:ext cx="10640483" cy="3036887"/>
          </a:xfrm>
          <a:prstGeom prst="rect">
            <a:avLst/>
          </a:prstGeom>
          <a:noFill/>
          <a:ln>
            <a:noFill/>
          </a:ln>
        </p:spPr>
      </p:pic>
    </p:spTree>
  </p:cSld>
  <p:clrMapOvr>
    <a:masterClrMapping/>
  </p:clrMapOvr>
  <p:transition/>
  <p:timing/>
</p:sld>
</file>

<file path=ppt/slides/slide6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979"/>
        <p:cNvGrpSpPr/>
        <p:nvPr/>
      </p:nvGrpSpPr>
      <p:grpSpPr>
        <a:xfrm>
          <a:off x="0" y="0"/>
          <a:ext cx="0" cy="0"/>
        </a:xfrm>
      </p:grpSpPr>
      <p:sp>
        <p:nvSpPr>
          <p:cNvPr id="980" name="Google Shape;980;p67"/>
          <p:cNvSpPr/>
          <p:nvPr/>
        </p:nvSpPr>
        <p:spPr>
          <a:xfrm>
            <a:off x="488951" y="107951"/>
            <a:ext cx="58420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981" name="Google Shape;981;p67"/>
          <p:cNvSpPr/>
          <p:nvPr/>
        </p:nvSpPr>
        <p:spPr>
          <a:xfrm>
            <a:off x="999067" y="107951"/>
            <a:ext cx="438151"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982" name="Google Shape;982;p67"/>
          <p:cNvSpPr/>
          <p:nvPr/>
        </p:nvSpPr>
        <p:spPr>
          <a:xfrm>
            <a:off x="654052" y="530226"/>
            <a:ext cx="563033"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983" name="Google Shape;983;p67"/>
          <p:cNvSpPr/>
          <p:nvPr/>
        </p:nvSpPr>
        <p:spPr>
          <a:xfrm>
            <a:off x="1147233" y="530226"/>
            <a:ext cx="491067"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984" name="Google Shape;984;p67"/>
          <p:cNvSpPr/>
          <p:nvPr/>
        </p:nvSpPr>
        <p:spPr>
          <a:xfrm>
            <a:off x="101600" y="457201"/>
            <a:ext cx="747184"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985" name="Google Shape;985;p67"/>
          <p:cNvSpPr/>
          <p:nvPr/>
        </p:nvSpPr>
        <p:spPr>
          <a:xfrm>
            <a:off x="948267" y="1"/>
            <a:ext cx="42333"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986" name="Google Shape;986;p67"/>
          <p:cNvSpPr/>
          <p:nvPr/>
        </p:nvSpPr>
        <p:spPr>
          <a:xfrm>
            <a:off x="590551" y="533400"/>
            <a:ext cx="10968567"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987" name="Google Shape;987;p67"/>
          <p:cNvCxnSpPr/>
          <p:nvPr/>
        </p:nvCxnSpPr>
        <p:spPr>
          <a:xfrm>
            <a:off x="609600" y="2547938"/>
            <a:ext cx="10871200" cy="0"/>
          </a:xfrm>
          <a:prstGeom prst="straightConnector1">
            <a:avLst/>
          </a:prstGeom>
          <a:noFill/>
          <a:ln w="76200" cap="flat" cmpd="sng">
            <a:solidFill>
              <a:srgbClr val="009900"/>
            </a:solidFill>
            <a:prstDash val="solid"/>
            <a:round/>
            <a:headEnd type="none" w="med" len="med"/>
            <a:tailEnd type="none" w="med" len="med"/>
          </a:ln>
        </p:spPr>
      </p:cxnSp>
      <p:cxnSp>
        <p:nvCxnSpPr>
          <p:cNvPr id="988" name="Google Shape;988;p67"/>
          <p:cNvCxnSpPr/>
          <p:nvPr/>
        </p:nvCxnSpPr>
        <p:spPr>
          <a:xfrm>
            <a:off x="611717" y="4757738"/>
            <a:ext cx="10871200" cy="0"/>
          </a:xfrm>
          <a:prstGeom prst="straightConnector1">
            <a:avLst/>
          </a:prstGeom>
          <a:noFill/>
          <a:ln w="76200" cap="flat" cmpd="sng">
            <a:solidFill>
              <a:srgbClr val="009900"/>
            </a:solidFill>
            <a:prstDash val="solid"/>
            <a:round/>
            <a:headEnd type="none" w="med" len="med"/>
            <a:tailEnd type="none" w="med" len="med"/>
          </a:ln>
        </p:spPr>
      </p:cxnSp>
      <p:sp>
        <p:nvSpPr>
          <p:cNvPr id="989" name="Google Shape;989;p67"/>
          <p:cNvSpPr/>
          <p:nvPr/>
        </p:nvSpPr>
        <p:spPr>
          <a:xfrm>
            <a:off x="660400" y="2640014"/>
            <a:ext cx="10769600" cy="923330"/>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br>
              <a:rPr lang="en-US" sz="1800">
                <a:solidFill>
                  <a:schemeClr val="dk1"/>
                </a:solidFill>
                <a:latin typeface="Calibri"/>
                <a:ea typeface="Calibri"/>
                <a:cs typeface="Calibri"/>
                <a:sym typeface="Calibri"/>
              </a:rPr>
            </a:br>
            <a:r>
              <a:rPr lang="en-US" sz="1800">
                <a:solidFill>
                  <a:schemeClr val="dk1"/>
                </a:solidFill>
                <a:latin typeface="Calibri"/>
                <a:ea typeface="Calibri"/>
                <a:cs typeface="Calibri"/>
                <a:sym typeface="Calibri"/>
              </a:rPr>
              <a:t>TDM is a digital multiplexing technique for combining several low-rate </a:t>
            </a:r>
            <a:br>
              <a:rPr lang="en-US" sz="1800">
                <a:solidFill>
                  <a:schemeClr val="dk1"/>
                </a:solidFill>
                <a:latin typeface="Calibri"/>
                <a:ea typeface="Calibri"/>
                <a:cs typeface="Calibri"/>
                <a:sym typeface="Calibri"/>
              </a:rPr>
            </a:br>
            <a:r>
              <a:rPr lang="en-US" sz="1800">
                <a:solidFill>
                  <a:schemeClr val="dk1"/>
                </a:solidFill>
                <a:latin typeface="Calibri"/>
                <a:ea typeface="Calibri"/>
                <a:cs typeface="Calibri"/>
                <a:sym typeface="Calibri"/>
              </a:rPr>
              <a:t>channels into one high-rate one.</a:t>
            </a:r>
            <a:endParaRPr/>
          </a:p>
        </p:txBody>
      </p:sp>
      <p:grpSp>
        <p:nvGrpSpPr>
          <p:cNvPr id="990" name="Google Shape;990;p67"/>
          <p:cNvGrpSpPr/>
          <p:nvPr/>
        </p:nvGrpSpPr>
        <p:grpSpPr>
          <a:xfrm>
            <a:off x="609600" y="1905000"/>
            <a:ext cx="1524000" cy="566738"/>
            <a:chOff x="1200" y="1248"/>
            <a:chExt cx="720" cy="357"/>
          </a:xfrm>
        </p:grpSpPr>
        <p:pic>
          <p:nvPicPr>
            <p:cNvPr id="991" name="Google Shape;991;p67"/>
            <p:cNvPicPr preferRelativeResize="0"/>
            <p:nvPr/>
          </p:nvPicPr>
          <p:blipFill>
            <a:blip r:embed="rId3">
              <a:alphaModFix/>
            </a:blip>
            <a:stretch>
              <a:fillRect/>
            </a:stretch>
          </p:blipFill>
          <p:spPr>
            <a:xfrm>
              <a:off x="1200" y="1248"/>
              <a:ext cx="720" cy="357"/>
            </a:xfrm>
            <a:prstGeom prst="rect">
              <a:avLst/>
            </a:prstGeom>
            <a:noFill/>
            <a:ln>
              <a:noFill/>
            </a:ln>
          </p:spPr>
        </p:pic>
        <p:sp>
          <p:nvSpPr>
            <p:cNvPr id="992" name="Google Shape;992;p67"/>
            <p:cNvSpPr txBox="1"/>
            <p:nvPr/>
          </p:nvSpPr>
          <p:spPr>
            <a:xfrm>
              <a:off x="1284" y="1248"/>
              <a:ext cx="407" cy="33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6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996"/>
        <p:cNvGrpSpPr/>
        <p:nvPr/>
      </p:nvGrpSpPr>
      <p:grpSpPr>
        <a:xfrm>
          <a:off x="0" y="0"/>
          <a:ext cx="0" cy="0"/>
        </a:xfrm>
      </p:grpSpPr>
      <p:cxnSp>
        <p:nvCxnSpPr>
          <p:cNvPr id="997" name="Google Shape;997;p68"/>
          <p:cNvCxnSpPr/>
          <p:nvPr/>
        </p:nvCxnSpPr>
        <p:spPr>
          <a:xfrm>
            <a:off x="203200" y="533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998" name="Google Shape;998;p68"/>
          <p:cNvCxnSpPr/>
          <p:nvPr/>
        </p:nvCxnSpPr>
        <p:spPr>
          <a:xfrm>
            <a:off x="203200" y="1371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999" name="Google Shape;999;p68"/>
          <p:cNvSpPr txBox="1"/>
          <p:nvPr/>
        </p:nvSpPr>
        <p:spPr>
          <a:xfrm>
            <a:off x="406400" y="762000"/>
            <a:ext cx="6694196"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a:solidFill>
                  <a:schemeClr val="folHlink"/>
                </a:solidFill>
                <a:latin typeface="Times New Roman"/>
                <a:ea typeface="Times New Roman"/>
                <a:cs typeface="Times New Roman"/>
                <a:sym typeface="Times New Roman"/>
              </a:rPr>
              <a:t>Figure 6.13  </a:t>
            </a:r>
            <a:r>
              <a:rPr lang="en-US" sz="2000" i="1">
                <a:solidFill>
                  <a:schemeClr val="dk1"/>
                </a:solidFill>
                <a:latin typeface="Times New Roman"/>
                <a:ea typeface="Times New Roman"/>
                <a:cs typeface="Times New Roman"/>
                <a:sym typeface="Times New Roman"/>
              </a:rPr>
              <a:t>Synchronous time-division multiplexing [1]</a:t>
            </a:r>
            <a:endParaRPr/>
          </a:p>
        </p:txBody>
      </p:sp>
      <p:cxnSp>
        <p:nvCxnSpPr>
          <p:cNvPr id="1000" name="Google Shape;1000;p68"/>
          <p:cNvCxnSpPr/>
          <p:nvPr/>
        </p:nvCxnSpPr>
        <p:spPr>
          <a:xfrm>
            <a:off x="203200" y="62484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1001" name="Google Shape;1001;p68"/>
          <p:cNvPicPr preferRelativeResize="0"/>
          <p:nvPr/>
        </p:nvPicPr>
        <p:blipFill>
          <a:blip r:embed="rId3">
            <a:alphaModFix/>
          </a:blip>
          <a:stretch>
            <a:fillRect/>
          </a:stretch>
        </p:blipFill>
        <p:spPr>
          <a:xfrm>
            <a:off x="609600" y="2297114"/>
            <a:ext cx="10871200" cy="3036887"/>
          </a:xfrm>
          <a:prstGeom prst="rect">
            <a:avLst/>
          </a:prstGeom>
          <a:noFill/>
          <a:ln>
            <a:noFill/>
          </a:ln>
        </p:spPr>
      </p:pic>
    </p:spTree>
  </p:cSld>
  <p:clrMapOvr>
    <a:masterClrMapping/>
  </p:clrMapOvr>
  <p:transition/>
  <p:timing/>
</p:sld>
</file>

<file path=ppt/slides/slide6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1005"/>
        <p:cNvGrpSpPr/>
        <p:nvPr/>
      </p:nvGrpSpPr>
      <p:grpSpPr>
        <a:xfrm>
          <a:off x="0" y="0"/>
          <a:ext cx="0" cy="0"/>
        </a:xfrm>
      </p:grpSpPr>
      <p:sp>
        <p:nvSpPr>
          <p:cNvPr id="1006" name="Google Shape;1006;p69"/>
          <p:cNvSpPr/>
          <p:nvPr/>
        </p:nvSpPr>
        <p:spPr>
          <a:xfrm>
            <a:off x="488951" y="107951"/>
            <a:ext cx="58420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1007" name="Google Shape;1007;p69"/>
          <p:cNvSpPr/>
          <p:nvPr/>
        </p:nvSpPr>
        <p:spPr>
          <a:xfrm>
            <a:off x="999067" y="107951"/>
            <a:ext cx="438151"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1008" name="Google Shape;1008;p69"/>
          <p:cNvSpPr/>
          <p:nvPr/>
        </p:nvSpPr>
        <p:spPr>
          <a:xfrm>
            <a:off x="654052" y="530226"/>
            <a:ext cx="563033"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1009" name="Google Shape;1009;p69"/>
          <p:cNvSpPr/>
          <p:nvPr/>
        </p:nvSpPr>
        <p:spPr>
          <a:xfrm>
            <a:off x="1147233" y="530226"/>
            <a:ext cx="491067"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1010" name="Google Shape;1010;p69"/>
          <p:cNvSpPr/>
          <p:nvPr/>
        </p:nvSpPr>
        <p:spPr>
          <a:xfrm>
            <a:off x="101600" y="457201"/>
            <a:ext cx="747184"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1011" name="Google Shape;1011;p69"/>
          <p:cNvSpPr/>
          <p:nvPr/>
        </p:nvSpPr>
        <p:spPr>
          <a:xfrm>
            <a:off x="948267" y="1"/>
            <a:ext cx="42333"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1012" name="Google Shape;1012;p69"/>
          <p:cNvSpPr/>
          <p:nvPr/>
        </p:nvSpPr>
        <p:spPr>
          <a:xfrm>
            <a:off x="590551" y="533400"/>
            <a:ext cx="10968567"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cxnSp>
        <p:nvCxnSpPr>
          <p:cNvPr id="1013" name="Google Shape;1013;p69"/>
          <p:cNvCxnSpPr/>
          <p:nvPr/>
        </p:nvCxnSpPr>
        <p:spPr>
          <a:xfrm>
            <a:off x="609600" y="2743200"/>
            <a:ext cx="10871200" cy="0"/>
          </a:xfrm>
          <a:prstGeom prst="straightConnector1">
            <a:avLst/>
          </a:prstGeom>
          <a:noFill/>
          <a:ln w="76200" cap="flat" cmpd="sng">
            <a:solidFill>
              <a:srgbClr val="009900"/>
            </a:solidFill>
            <a:prstDash val="solid"/>
            <a:round/>
            <a:headEnd type="none" w="med" len="med"/>
            <a:tailEnd type="none" w="med" len="med"/>
          </a:ln>
        </p:spPr>
      </p:cxnSp>
      <p:cxnSp>
        <p:nvCxnSpPr>
          <p:cNvPr id="1014" name="Google Shape;1014;p69"/>
          <p:cNvCxnSpPr/>
          <p:nvPr/>
        </p:nvCxnSpPr>
        <p:spPr>
          <a:xfrm>
            <a:off x="611717" y="4495800"/>
            <a:ext cx="10871200" cy="0"/>
          </a:xfrm>
          <a:prstGeom prst="straightConnector1">
            <a:avLst/>
          </a:prstGeom>
          <a:noFill/>
          <a:ln w="76200" cap="flat" cmpd="sng">
            <a:solidFill>
              <a:srgbClr val="009900"/>
            </a:solidFill>
            <a:prstDash val="solid"/>
            <a:round/>
            <a:headEnd type="none" w="med" len="med"/>
            <a:tailEnd type="none" w="med" len="med"/>
          </a:ln>
        </p:spPr>
      </p:cxnSp>
      <p:sp>
        <p:nvSpPr>
          <p:cNvPr id="1015" name="Google Shape;1015;p69"/>
          <p:cNvSpPr/>
          <p:nvPr/>
        </p:nvSpPr>
        <p:spPr>
          <a:xfrm>
            <a:off x="660400" y="2835276"/>
            <a:ext cx="10769600" cy="646331"/>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1800">
                <a:solidFill>
                  <a:schemeClr val="dk1"/>
                </a:solidFill>
                <a:latin typeface="Calibri"/>
                <a:ea typeface="Calibri"/>
                <a:cs typeface="Calibri"/>
                <a:sym typeface="Calibri"/>
              </a:rPr>
              <a:t>In synchronous TDM, the data rate </a:t>
            </a:r>
            <a:br>
              <a:rPr lang="en-US" sz="1800">
                <a:solidFill>
                  <a:schemeClr val="dk1"/>
                </a:solidFill>
                <a:latin typeface="Calibri"/>
                <a:ea typeface="Calibri"/>
                <a:cs typeface="Calibri"/>
                <a:sym typeface="Calibri"/>
              </a:rPr>
            </a:br>
            <a:r>
              <a:rPr lang="en-US" sz="1800">
                <a:solidFill>
                  <a:schemeClr val="dk1"/>
                </a:solidFill>
                <a:latin typeface="Calibri"/>
                <a:ea typeface="Calibri"/>
                <a:cs typeface="Calibri"/>
                <a:sym typeface="Calibri"/>
              </a:rPr>
              <a:t>of the link is </a:t>
            </a:r>
            <a:r>
              <a:rPr lang="en-US" sz="1800" i="1">
                <a:solidFill>
                  <a:schemeClr val="dk1"/>
                </a:solidFill>
                <a:latin typeface="Calibri"/>
                <a:ea typeface="Calibri"/>
                <a:cs typeface="Calibri"/>
                <a:sym typeface="Calibri"/>
              </a:rPr>
              <a:t>n</a:t>
            </a:r>
            <a:r>
              <a:rPr lang="en-US" sz="1800">
                <a:solidFill>
                  <a:schemeClr val="dk1"/>
                </a:solidFill>
                <a:latin typeface="Calibri"/>
                <a:ea typeface="Calibri"/>
                <a:cs typeface="Calibri"/>
                <a:sym typeface="Calibri"/>
              </a:rPr>
              <a:t> times faster, and the unit duration is </a:t>
            </a:r>
            <a:r>
              <a:rPr lang="en-US" sz="1800" i="1">
                <a:solidFill>
                  <a:schemeClr val="dk1"/>
                </a:solidFill>
                <a:latin typeface="Calibri"/>
                <a:ea typeface="Calibri"/>
                <a:cs typeface="Calibri"/>
                <a:sym typeface="Calibri"/>
              </a:rPr>
              <a:t>n</a:t>
            </a:r>
            <a:r>
              <a:rPr lang="en-US" sz="1800">
                <a:solidFill>
                  <a:schemeClr val="dk1"/>
                </a:solidFill>
                <a:latin typeface="Calibri"/>
                <a:ea typeface="Calibri"/>
                <a:cs typeface="Calibri"/>
                <a:sym typeface="Calibri"/>
              </a:rPr>
              <a:t> times shorter.</a:t>
            </a:r>
            <a:endParaRPr/>
          </a:p>
        </p:txBody>
      </p:sp>
      <p:grpSp>
        <p:nvGrpSpPr>
          <p:cNvPr id="1016" name="Google Shape;1016;p69"/>
          <p:cNvGrpSpPr/>
          <p:nvPr/>
        </p:nvGrpSpPr>
        <p:grpSpPr>
          <a:xfrm>
            <a:off x="609600" y="2057400"/>
            <a:ext cx="1524000" cy="566738"/>
            <a:chOff x="1200" y="1248"/>
            <a:chExt cx="720" cy="357"/>
          </a:xfrm>
        </p:grpSpPr>
        <p:pic>
          <p:nvPicPr>
            <p:cNvPr id="1017" name="Google Shape;1017;p69"/>
            <p:cNvPicPr preferRelativeResize="0"/>
            <p:nvPr/>
          </p:nvPicPr>
          <p:blipFill>
            <a:blip r:embed="rId3">
              <a:alphaModFix/>
            </a:blip>
            <a:stretch>
              <a:fillRect/>
            </a:stretch>
          </p:blipFill>
          <p:spPr>
            <a:xfrm>
              <a:off x="1200" y="1248"/>
              <a:ext cx="720" cy="357"/>
            </a:xfrm>
            <a:prstGeom prst="rect">
              <a:avLst/>
            </a:prstGeom>
            <a:noFill/>
            <a:ln>
              <a:noFill/>
            </a:ln>
          </p:spPr>
        </p:pic>
        <p:sp>
          <p:nvSpPr>
            <p:cNvPr id="1018" name="Google Shape;1018;p69"/>
            <p:cNvSpPr txBox="1"/>
            <p:nvPr/>
          </p:nvSpPr>
          <p:spPr>
            <a:xfrm>
              <a:off x="1284" y="1248"/>
              <a:ext cx="407" cy="33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6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1022"/>
        <p:cNvGrpSpPr/>
        <p:nvPr/>
      </p:nvGrpSpPr>
      <p:grpSpPr>
        <a:xfrm>
          <a:off x="0" y="0"/>
          <a:ext cx="0" cy="0"/>
        </a:xfrm>
      </p:grpSpPr>
      <p:sp>
        <p:nvSpPr>
          <p:cNvPr id="1023" name="Google Shape;1023;p70"/>
          <p:cNvSpPr/>
          <p:nvPr/>
        </p:nvSpPr>
        <p:spPr>
          <a:xfrm>
            <a:off x="488951" y="107951"/>
            <a:ext cx="58420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1024" name="Google Shape;1024;p70"/>
          <p:cNvSpPr/>
          <p:nvPr/>
        </p:nvSpPr>
        <p:spPr>
          <a:xfrm>
            <a:off x="999067" y="107951"/>
            <a:ext cx="438151"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1025" name="Google Shape;1025;p70"/>
          <p:cNvSpPr/>
          <p:nvPr/>
        </p:nvSpPr>
        <p:spPr>
          <a:xfrm>
            <a:off x="654052" y="530226"/>
            <a:ext cx="563033"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1026" name="Google Shape;1026;p70"/>
          <p:cNvSpPr/>
          <p:nvPr/>
        </p:nvSpPr>
        <p:spPr>
          <a:xfrm>
            <a:off x="1147233" y="530226"/>
            <a:ext cx="491067"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1027" name="Google Shape;1027;p70"/>
          <p:cNvSpPr/>
          <p:nvPr/>
        </p:nvSpPr>
        <p:spPr>
          <a:xfrm>
            <a:off x="101600" y="457201"/>
            <a:ext cx="747184"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1028" name="Google Shape;1028;p70"/>
          <p:cNvSpPr/>
          <p:nvPr/>
        </p:nvSpPr>
        <p:spPr>
          <a:xfrm>
            <a:off x="948267" y="1"/>
            <a:ext cx="42333"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1029" name="Google Shape;1029;p70"/>
          <p:cNvSpPr/>
          <p:nvPr/>
        </p:nvSpPr>
        <p:spPr>
          <a:xfrm>
            <a:off x="590551" y="533400"/>
            <a:ext cx="10968567"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1030" name="Google Shape;1030;p70"/>
          <p:cNvSpPr/>
          <p:nvPr/>
        </p:nvSpPr>
        <p:spPr>
          <a:xfrm>
            <a:off x="304800" y="1143001"/>
            <a:ext cx="11582400" cy="138499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i="1">
                <a:solidFill>
                  <a:schemeClr val="dk1"/>
                </a:solidFill>
                <a:latin typeface="Times New Roman"/>
                <a:ea typeface="Times New Roman"/>
                <a:cs typeface="Times New Roman"/>
                <a:sym typeface="Times New Roman"/>
              </a:rPr>
              <a:t>In Figure 6.13, the data rate for each input connection is 3 kbps. If 1 bit at a time is multiplexed (a unit is 1 bit), what is the duration of (</a:t>
            </a:r>
            <a:r>
              <a:rPr lang="en-US" sz="2800" i="1">
                <a:solidFill>
                  <a:schemeClr val="hlink"/>
                </a:solidFill>
                <a:latin typeface="Times New Roman"/>
                <a:ea typeface="Times New Roman"/>
                <a:cs typeface="Times New Roman"/>
                <a:sym typeface="Times New Roman"/>
              </a:rPr>
              <a:t>a</a:t>
            </a:r>
            <a:r>
              <a:rPr lang="en-US" sz="2800" i="1">
                <a:solidFill>
                  <a:schemeClr val="dk1"/>
                </a:solidFill>
                <a:latin typeface="Times New Roman"/>
                <a:ea typeface="Times New Roman"/>
                <a:cs typeface="Times New Roman"/>
                <a:sym typeface="Times New Roman"/>
              </a:rPr>
              <a:t>) each input slot, (</a:t>
            </a:r>
            <a:r>
              <a:rPr lang="en-US" sz="2800" i="1">
                <a:solidFill>
                  <a:schemeClr val="hlink"/>
                </a:solidFill>
                <a:latin typeface="Times New Roman"/>
                <a:ea typeface="Times New Roman"/>
                <a:cs typeface="Times New Roman"/>
                <a:sym typeface="Times New Roman"/>
              </a:rPr>
              <a:t>b</a:t>
            </a:r>
            <a:r>
              <a:rPr lang="en-US" sz="2800" i="1">
                <a:solidFill>
                  <a:schemeClr val="dk1"/>
                </a:solidFill>
                <a:latin typeface="Times New Roman"/>
                <a:ea typeface="Times New Roman"/>
                <a:cs typeface="Times New Roman"/>
                <a:sym typeface="Times New Roman"/>
              </a:rPr>
              <a:t>) each output slot, and (</a:t>
            </a:r>
            <a:r>
              <a:rPr lang="en-US" sz="2800" i="1">
                <a:solidFill>
                  <a:schemeClr val="hlink"/>
                </a:solidFill>
                <a:latin typeface="Times New Roman"/>
                <a:ea typeface="Times New Roman"/>
                <a:cs typeface="Times New Roman"/>
                <a:sym typeface="Times New Roman"/>
              </a:rPr>
              <a:t>c</a:t>
            </a:r>
            <a:r>
              <a:rPr lang="en-US" sz="2800" i="1">
                <a:solidFill>
                  <a:schemeClr val="dk1"/>
                </a:solidFill>
                <a:latin typeface="Times New Roman"/>
                <a:ea typeface="Times New Roman"/>
                <a:cs typeface="Times New Roman"/>
                <a:sym typeface="Times New Roman"/>
              </a:rPr>
              <a:t>) each frame?</a:t>
            </a:r>
            <a:endParaRPr/>
          </a:p>
        </p:txBody>
      </p:sp>
      <p:sp>
        <p:nvSpPr>
          <p:cNvPr id="1031" name="Google Shape;1031;p70"/>
          <p:cNvSpPr/>
          <p:nvPr/>
        </p:nvSpPr>
        <p:spPr>
          <a:xfrm>
            <a:off x="304800" y="3352800"/>
            <a:ext cx="11582400" cy="2246769"/>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marR="0" lvl="0" indent="-457200" algn="just" rtl="0">
              <a:spcBef>
                <a:spcPct val="0"/>
              </a:spcBef>
              <a:spcAft>
                <a:spcPct val="0"/>
              </a:spcAft>
              <a:buNone/>
            </a:pPr>
            <a:r>
              <a:rPr lang="en-US" sz="2800" i="1">
                <a:solidFill>
                  <a:schemeClr val="hlink"/>
                </a:solidFill>
                <a:latin typeface="Times New Roman"/>
                <a:ea typeface="Times New Roman"/>
                <a:cs typeface="Times New Roman"/>
                <a:sym typeface="Times New Roman"/>
              </a:rPr>
              <a:t>Solution</a:t>
            </a:r>
            <a:endParaRPr/>
          </a:p>
          <a:p>
            <a:pPr marL="457200" marR="0" lvl="0" indent="-457200" algn="l" rtl="0">
              <a:spcBef>
                <a:spcPct val="0"/>
              </a:spcBef>
              <a:spcAft>
                <a:spcPct val="0"/>
              </a:spcAft>
              <a:buNone/>
            </a:pPr>
            <a:r>
              <a:rPr lang="en-US" sz="2800" i="1">
                <a:solidFill>
                  <a:schemeClr val="dk1"/>
                </a:solidFill>
                <a:latin typeface="Times"/>
                <a:ea typeface="Times"/>
                <a:cs typeface="Times"/>
                <a:sym typeface="Times"/>
              </a:rPr>
              <a:t>We can answer the questions as follows: </a:t>
            </a:r>
            <a:endParaRPr/>
          </a:p>
          <a:p>
            <a:pPr marL="457200" marR="0" lvl="0" indent="-457200" algn="l" rtl="0">
              <a:spcBef>
                <a:spcPct val="0"/>
              </a:spcBef>
              <a:spcAft>
                <a:spcPct val="0"/>
              </a:spcAft>
              <a:buNone/>
            </a:pPr>
            <a:r>
              <a:rPr lang="en-US" sz="2800" i="1">
                <a:solidFill>
                  <a:schemeClr val="hlink"/>
                </a:solidFill>
                <a:latin typeface="Times"/>
                <a:ea typeface="Times"/>
                <a:cs typeface="Times"/>
                <a:sym typeface="Times"/>
              </a:rPr>
              <a:t>a.</a:t>
            </a:r>
            <a:r>
              <a:rPr lang="en-US" sz="2800" i="1">
                <a:solidFill>
                  <a:schemeClr val="dk1"/>
                </a:solidFill>
                <a:latin typeface="Times"/>
                <a:ea typeface="Times"/>
                <a:cs typeface="Times"/>
                <a:sym typeface="Times"/>
              </a:rPr>
              <a:t>  The data rate of each input connection is 1 kbps. This means that the bit duration is 1/1000 s or 1 ms. The duration of the input time slot is 1 ms (same as bit duration).</a:t>
            </a:r>
            <a:endParaRPr/>
          </a:p>
        </p:txBody>
      </p:sp>
      <p:sp>
        <p:nvSpPr>
          <p:cNvPr id="1032" name="Google Shape;1032;p70"/>
          <p:cNvSpPr/>
          <p:nvPr/>
        </p:nvSpPr>
        <p:spPr>
          <a:xfrm>
            <a:off x="1422400" y="0"/>
            <a:ext cx="1319079"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1800" i="1">
                <a:solidFill>
                  <a:schemeClr val="hlink"/>
                </a:solidFill>
                <a:latin typeface="Calibri"/>
                <a:ea typeface="Calibri"/>
                <a:cs typeface="Calibri"/>
                <a:sym typeface="Calibri"/>
              </a:rPr>
              <a:t>Example 6.5</a:t>
            </a:r>
            <a:endParaRPr/>
          </a:p>
        </p:txBody>
      </p:sp>
    </p:spTree>
  </p:cSld>
  <p:clrMapOvr>
    <a:masterClrMapping/>
  </p:clrMapOvr>
  <p:transition/>
  <p:timing/>
</p:sld>
</file>

<file path=ppt/slides/slide6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1036"/>
        <p:cNvGrpSpPr/>
        <p:nvPr/>
      </p:nvGrpSpPr>
      <p:grpSpPr>
        <a:xfrm>
          <a:off x="0" y="0"/>
          <a:ext cx="0" cy="0"/>
        </a:xfrm>
      </p:grpSpPr>
      <p:sp>
        <p:nvSpPr>
          <p:cNvPr id="1037" name="Google Shape;1037;p71"/>
          <p:cNvSpPr/>
          <p:nvPr/>
        </p:nvSpPr>
        <p:spPr>
          <a:xfrm>
            <a:off x="488951" y="107951"/>
            <a:ext cx="58420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1038" name="Google Shape;1038;p71"/>
          <p:cNvSpPr/>
          <p:nvPr/>
        </p:nvSpPr>
        <p:spPr>
          <a:xfrm>
            <a:off x="999067" y="107951"/>
            <a:ext cx="438151"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1039" name="Google Shape;1039;p71"/>
          <p:cNvSpPr/>
          <p:nvPr/>
        </p:nvSpPr>
        <p:spPr>
          <a:xfrm>
            <a:off x="654052" y="530226"/>
            <a:ext cx="563033"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1040" name="Google Shape;1040;p71"/>
          <p:cNvSpPr/>
          <p:nvPr/>
        </p:nvSpPr>
        <p:spPr>
          <a:xfrm>
            <a:off x="1147233" y="530226"/>
            <a:ext cx="491067"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1041" name="Google Shape;1041;p71"/>
          <p:cNvSpPr/>
          <p:nvPr/>
        </p:nvSpPr>
        <p:spPr>
          <a:xfrm>
            <a:off x="101600" y="457201"/>
            <a:ext cx="747184"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1042" name="Google Shape;1042;p71"/>
          <p:cNvSpPr/>
          <p:nvPr/>
        </p:nvSpPr>
        <p:spPr>
          <a:xfrm>
            <a:off x="948267" y="1"/>
            <a:ext cx="42333"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1043" name="Google Shape;1043;p71"/>
          <p:cNvSpPr/>
          <p:nvPr/>
        </p:nvSpPr>
        <p:spPr>
          <a:xfrm>
            <a:off x="590551" y="533400"/>
            <a:ext cx="10968567"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a:solidFill>
                <a:schemeClr val="dk1"/>
              </a:solidFill>
              <a:latin typeface="Tahoma"/>
              <a:ea typeface="Tahoma"/>
              <a:cs typeface="Tahoma"/>
              <a:sym typeface="Tahoma"/>
            </a:endParaRPr>
          </a:p>
        </p:txBody>
      </p:sp>
      <p:sp>
        <p:nvSpPr>
          <p:cNvPr id="1044" name="Google Shape;1044;p71"/>
          <p:cNvSpPr/>
          <p:nvPr/>
        </p:nvSpPr>
        <p:spPr>
          <a:xfrm>
            <a:off x="304800" y="1219201"/>
            <a:ext cx="11582400" cy="310854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marR="0" lvl="0" indent="-457200" algn="just" rtl="0">
              <a:spcBef>
                <a:spcPct val="0"/>
              </a:spcBef>
              <a:spcAft>
                <a:spcPct val="0"/>
              </a:spcAft>
              <a:buNone/>
            </a:pPr>
            <a:endParaRPr sz="2800" i="1">
              <a:solidFill>
                <a:schemeClr val="dk1"/>
              </a:solidFill>
              <a:latin typeface="Times"/>
              <a:ea typeface="Times"/>
              <a:cs typeface="Times"/>
              <a:sym typeface="Times"/>
            </a:endParaRPr>
          </a:p>
          <a:p>
            <a:pPr marL="457200" marR="0" lvl="0" indent="-457200" algn="l" rtl="0">
              <a:spcBef>
                <a:spcPct val="0"/>
              </a:spcBef>
              <a:spcAft>
                <a:spcPct val="0"/>
              </a:spcAft>
              <a:buNone/>
            </a:pPr>
            <a:r>
              <a:rPr lang="en-US" sz="2800" i="1">
                <a:solidFill>
                  <a:schemeClr val="hlink"/>
                </a:solidFill>
                <a:latin typeface="Times"/>
                <a:ea typeface="Times"/>
                <a:cs typeface="Times"/>
                <a:sym typeface="Times"/>
              </a:rPr>
              <a:t>b.</a:t>
            </a:r>
            <a:r>
              <a:rPr lang="en-US" sz="2800" i="1">
                <a:solidFill>
                  <a:schemeClr val="dk1"/>
                </a:solidFill>
                <a:latin typeface="Times"/>
                <a:ea typeface="Times"/>
                <a:cs typeface="Times"/>
                <a:sym typeface="Times"/>
              </a:rPr>
              <a:t>  The duration of each output time slot is one-third of the input time slot. This means that the duration of the output time slot is 1/3 ms.</a:t>
            </a:r>
            <a:endParaRPr/>
          </a:p>
          <a:p>
            <a:pPr marL="457200" marR="0" lvl="0" indent="-457200" algn="l" rtl="0">
              <a:spcBef>
                <a:spcPct val="0"/>
              </a:spcBef>
              <a:spcAft>
                <a:spcPct val="0"/>
              </a:spcAft>
              <a:buNone/>
            </a:pPr>
            <a:endParaRPr sz="2800" i="1">
              <a:solidFill>
                <a:schemeClr val="dk1"/>
              </a:solidFill>
              <a:latin typeface="Times"/>
              <a:ea typeface="Times"/>
              <a:cs typeface="Times"/>
              <a:sym typeface="Times"/>
            </a:endParaRPr>
          </a:p>
          <a:p>
            <a:pPr marL="457200" marR="0" lvl="0" indent="-457200" algn="l" rtl="0">
              <a:spcBef>
                <a:spcPct val="0"/>
              </a:spcBef>
              <a:spcAft>
                <a:spcPct val="0"/>
              </a:spcAft>
              <a:buNone/>
            </a:pPr>
            <a:r>
              <a:rPr lang="en-US" sz="2800" i="1">
                <a:solidFill>
                  <a:schemeClr val="hlink"/>
                </a:solidFill>
                <a:latin typeface="Times"/>
                <a:ea typeface="Times"/>
                <a:cs typeface="Times"/>
                <a:sym typeface="Times"/>
              </a:rPr>
              <a:t>c.</a:t>
            </a:r>
            <a:r>
              <a:rPr lang="en-US" sz="2800" i="1">
                <a:solidFill>
                  <a:schemeClr val="dk1"/>
                </a:solidFill>
                <a:latin typeface="Times"/>
                <a:ea typeface="Times"/>
                <a:cs typeface="Times"/>
                <a:sym typeface="Times"/>
              </a:rPr>
              <a:t> Each frame carries three output time slots. So the duration of a frame is 3 × 1/3 ms, or 1 ms. The duration of a frame is the same as the duration of an input unit.</a:t>
            </a:r>
            <a:endParaRPr/>
          </a:p>
        </p:txBody>
      </p:sp>
      <p:sp>
        <p:nvSpPr>
          <p:cNvPr id="1045" name="Google Shape;1045;p71"/>
          <p:cNvSpPr/>
          <p:nvPr/>
        </p:nvSpPr>
        <p:spPr>
          <a:xfrm>
            <a:off x="1422401" y="0"/>
            <a:ext cx="2438616"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1800" i="1">
                <a:solidFill>
                  <a:schemeClr val="hlink"/>
                </a:solidFill>
                <a:latin typeface="Calibri"/>
                <a:ea typeface="Calibri"/>
                <a:cs typeface="Calibri"/>
                <a:sym typeface="Calibri"/>
              </a:rPr>
              <a:t>Example 6.5 (continued)</a:t>
            </a:r>
            <a:endParaRPr/>
          </a:p>
        </p:txBody>
      </p:sp>
    </p:spTree>
  </p:cSld>
  <p:clrMapOvr>
    <a:masterClrMapping/>
  </p:clrMapOvr>
  <p:transition/>
  <p:timing/>
</p:sld>
</file>

<file path=ppt/slides/slide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82"/>
        <p:cNvGrpSpPr/>
        <p:nvPr/>
      </p:nvGrpSpPr>
      <p:grpSpPr>
        <a:xfrm>
          <a:off x="0" y="0"/>
          <a:ext cx="0" cy="0"/>
        </a:xfrm>
      </p:grpSpPr>
      <p:sp>
        <p:nvSpPr>
          <p:cNvPr id="283" name="Google Shape;283;p9"/>
          <p:cNvSpPr/>
          <p:nvPr/>
        </p:nvSpPr>
        <p:spPr>
          <a:xfrm>
            <a:off x="1890713" y="107951"/>
            <a:ext cx="438150" cy="474663"/>
          </a:xfrm>
          <a:prstGeom prst="rect">
            <a:avLst/>
          </a:pr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84" name="Google Shape;284;p9"/>
          <p:cNvSpPr/>
          <p:nvPr/>
        </p:nvSpPr>
        <p:spPr>
          <a:xfrm>
            <a:off x="2273301" y="107951"/>
            <a:ext cx="328613" cy="474663"/>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85" name="Google Shape;285;p9"/>
          <p:cNvSpPr/>
          <p:nvPr/>
        </p:nvSpPr>
        <p:spPr>
          <a:xfrm>
            <a:off x="2014539" y="530226"/>
            <a:ext cx="422275" cy="474663"/>
          </a:xfrm>
          <a:prstGeom prst="rect">
            <a:avLst/>
          </a:prstGeom>
          <a:solidFill>
            <a:schemeClr val="folHlink"/>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86" name="Google Shape;286;p9"/>
          <p:cNvSpPr/>
          <p:nvPr/>
        </p:nvSpPr>
        <p:spPr>
          <a:xfrm>
            <a:off x="2384425" y="530226"/>
            <a:ext cx="368300" cy="474663"/>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87" name="Google Shape;287;p9"/>
          <p:cNvSpPr/>
          <p:nvPr/>
        </p:nvSpPr>
        <p:spPr>
          <a:xfrm>
            <a:off x="1600200" y="457201"/>
            <a:ext cx="560388" cy="422275"/>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88" name="Google Shape;288;p9"/>
          <p:cNvSpPr/>
          <p:nvPr/>
        </p:nvSpPr>
        <p:spPr>
          <a:xfrm>
            <a:off x="2235200" y="1"/>
            <a:ext cx="31750" cy="1052513"/>
          </a:xfrm>
          <a:prstGeom prst="rect">
            <a:avLst/>
          </a:prstGeom>
          <a:solidFill>
            <a:schemeClr val="lt2"/>
          </a:soli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sp>
        <p:nvSpPr>
          <p:cNvPr id="289" name="Google Shape;289;p9"/>
          <p:cNvSpPr/>
          <p:nvPr/>
        </p:nvSpPr>
        <p:spPr>
          <a:xfrm>
            <a:off x="1966914" y="533400"/>
            <a:ext cx="8226425" cy="31750"/>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2400" b="0" i="0">
              <a:solidFill>
                <a:schemeClr val="dk1"/>
              </a:solidFill>
              <a:latin typeface="Tahoma"/>
              <a:ea typeface="Tahoma"/>
              <a:cs typeface="Tahoma"/>
              <a:sym typeface="Tahoma"/>
            </a:endParaRPr>
          </a:p>
        </p:txBody>
      </p:sp>
      <p:cxnSp>
        <p:nvCxnSpPr>
          <p:cNvPr id="290" name="Google Shape;290;p9"/>
          <p:cNvCxnSpPr/>
          <p:nvPr/>
        </p:nvCxnSpPr>
        <p:spPr>
          <a:xfrm>
            <a:off x="1981200" y="2438400"/>
            <a:ext cx="8153400" cy="0"/>
          </a:xfrm>
          <a:prstGeom prst="straightConnector1">
            <a:avLst/>
          </a:prstGeom>
          <a:noFill/>
          <a:ln w="76200" cap="flat" cmpd="sng">
            <a:solidFill>
              <a:srgbClr val="009900"/>
            </a:solidFill>
            <a:prstDash val="solid"/>
            <a:round/>
            <a:headEnd type="none" w="med" len="med"/>
            <a:tailEnd type="none" w="med" len="med"/>
          </a:ln>
        </p:spPr>
      </p:cxnSp>
      <p:cxnSp>
        <p:nvCxnSpPr>
          <p:cNvPr id="291" name="Google Shape;291;p9"/>
          <p:cNvCxnSpPr/>
          <p:nvPr/>
        </p:nvCxnSpPr>
        <p:spPr>
          <a:xfrm>
            <a:off x="1982788" y="4191000"/>
            <a:ext cx="8153400" cy="0"/>
          </a:xfrm>
          <a:prstGeom prst="straightConnector1">
            <a:avLst/>
          </a:prstGeom>
          <a:noFill/>
          <a:ln w="76200" cap="flat" cmpd="sng">
            <a:solidFill>
              <a:srgbClr val="009900"/>
            </a:solidFill>
            <a:prstDash val="solid"/>
            <a:round/>
            <a:headEnd type="none" w="med" len="med"/>
            <a:tailEnd type="none" w="med" len="med"/>
          </a:ln>
        </p:spPr>
      </p:cxnSp>
      <p:sp>
        <p:nvSpPr>
          <p:cNvPr id="292" name="Google Shape;292;p9"/>
          <p:cNvSpPr/>
          <p:nvPr/>
        </p:nvSpPr>
        <p:spPr>
          <a:xfrm>
            <a:off x="2019300" y="2530475"/>
            <a:ext cx="8077200" cy="1569660"/>
          </a:xfrm>
          <a:prstGeom prst="rect">
            <a:avLst/>
          </a:prstGeom>
          <a:solidFill>
            <a:srgbClr val="99FF33"/>
          </a:solid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3200" b="1" i="0">
                <a:solidFill>
                  <a:schemeClr val="dk1"/>
                </a:solidFill>
                <a:latin typeface="Arial"/>
                <a:ea typeface="Arial"/>
                <a:cs typeface="Arial"/>
                <a:sym typeface="Arial"/>
              </a:rPr>
              <a:t>In data communications, we commonly use periodic analog signals and nonperiodic digital signals.</a:t>
            </a:r>
            <a:endParaRPr/>
          </a:p>
        </p:txBody>
      </p:sp>
      <p:grpSp>
        <p:nvGrpSpPr>
          <p:cNvPr id="293" name="Google Shape;293;p9"/>
          <p:cNvGrpSpPr/>
          <p:nvPr/>
        </p:nvGrpSpPr>
        <p:grpSpPr>
          <a:xfrm>
            <a:off x="1981200" y="1828800"/>
            <a:ext cx="1143000" cy="566738"/>
            <a:chOff x="1200" y="1248"/>
            <a:chExt cx="720" cy="357"/>
          </a:xfrm>
        </p:grpSpPr>
        <p:pic>
          <p:nvPicPr>
            <p:cNvPr id="294" name="Google Shape;294;p9"/>
            <p:cNvPicPr preferRelativeResize="0"/>
            <p:nvPr/>
          </p:nvPicPr>
          <p:blipFill>
            <a:blip r:embed="rId3">
              <a:alphaModFix/>
            </a:blip>
            <a:stretch>
              <a:fillRect/>
            </a:stretch>
          </p:blipFill>
          <p:spPr>
            <a:xfrm>
              <a:off x="1200" y="1248"/>
              <a:ext cx="720" cy="357"/>
            </a:xfrm>
            <a:prstGeom prst="rect">
              <a:avLst/>
            </a:prstGeom>
            <a:noFill/>
            <a:ln>
              <a:noFill/>
            </a:ln>
          </p:spPr>
        </p:pic>
        <p:sp>
          <p:nvSpPr>
            <p:cNvPr id="295" name="Google Shape;295;p9"/>
            <p:cNvSpPr txBox="1"/>
            <p:nvPr/>
          </p:nvSpPr>
          <p:spPr>
            <a:xfrm>
              <a:off x="1284" y="1248"/>
              <a:ext cx="551" cy="32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800" b="1" i="1">
                  <a:solidFill>
                    <a:schemeClr val="hlink"/>
                  </a:solidFill>
                  <a:latin typeface="Times New Roman"/>
                  <a:ea typeface="Times New Roman"/>
                  <a:cs typeface="Times New Roman"/>
                  <a:sym typeface="Times New Roman"/>
                </a:rPr>
                <a:t>Note</a:t>
              </a:r>
              <a:endParaRPr/>
            </a:p>
          </p:txBody>
        </p:sp>
      </p:grpSp>
    </p:spTree>
  </p:cSld>
  <p:clrMapOvr>
    <a:masterClrMapping/>
  </p:clrMapOvr>
  <p:transition/>
  <p:timing/>
</p:sld>
</file>

<file path=ppt/slides/slide7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1049"/>
        <p:cNvGrpSpPr/>
        <p:nvPr/>
      </p:nvGrpSpPr>
      <p:grpSpPr>
        <a:xfrm>
          <a:off x="0" y="0"/>
          <a:ext cx="0" cy="0"/>
        </a:xfrm>
      </p:grpSpPr>
      <p:cxnSp>
        <p:nvCxnSpPr>
          <p:cNvPr id="1050" name="Google Shape;1050;p72"/>
          <p:cNvCxnSpPr/>
          <p:nvPr/>
        </p:nvCxnSpPr>
        <p:spPr>
          <a:xfrm>
            <a:off x="203200" y="533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1051" name="Google Shape;1051;p72"/>
          <p:cNvCxnSpPr/>
          <p:nvPr/>
        </p:nvCxnSpPr>
        <p:spPr>
          <a:xfrm>
            <a:off x="203200" y="1371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1052" name="Google Shape;1052;p72"/>
          <p:cNvSpPr txBox="1"/>
          <p:nvPr/>
        </p:nvSpPr>
        <p:spPr>
          <a:xfrm>
            <a:off x="406401" y="762000"/>
            <a:ext cx="4156268"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a:solidFill>
                  <a:schemeClr val="folHlink"/>
                </a:solidFill>
                <a:latin typeface="Times New Roman"/>
                <a:ea typeface="Times New Roman"/>
                <a:cs typeface="Times New Roman"/>
                <a:sym typeface="Times New Roman"/>
              </a:rPr>
              <a:t>Figure 6.15  </a:t>
            </a:r>
            <a:r>
              <a:rPr lang="en-US" sz="2000" i="1">
                <a:solidFill>
                  <a:schemeClr val="dk1"/>
                </a:solidFill>
                <a:latin typeface="Times New Roman"/>
                <a:ea typeface="Times New Roman"/>
                <a:cs typeface="Times New Roman"/>
                <a:sym typeface="Times New Roman"/>
              </a:rPr>
              <a:t>Interleaving [1]</a:t>
            </a:r>
            <a:endParaRPr/>
          </a:p>
        </p:txBody>
      </p:sp>
      <p:cxnSp>
        <p:nvCxnSpPr>
          <p:cNvPr id="1053" name="Google Shape;1053;p72"/>
          <p:cNvCxnSpPr/>
          <p:nvPr/>
        </p:nvCxnSpPr>
        <p:spPr>
          <a:xfrm>
            <a:off x="203200" y="62484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1054" name="Google Shape;1054;p72"/>
          <p:cNvPicPr preferRelativeResize="0"/>
          <p:nvPr/>
        </p:nvPicPr>
        <p:blipFill>
          <a:blip r:embed="rId3">
            <a:alphaModFix/>
          </a:blip>
          <a:stretch>
            <a:fillRect/>
          </a:stretch>
        </p:blipFill>
        <p:spPr>
          <a:xfrm>
            <a:off x="101600" y="2133600"/>
            <a:ext cx="11921068" cy="2470150"/>
          </a:xfrm>
          <a:prstGeom prst="rect">
            <a:avLst/>
          </a:prstGeom>
          <a:noFill/>
          <a:ln>
            <a:noFill/>
          </a:ln>
        </p:spPr>
      </p:pic>
    </p:spTree>
  </p:cSld>
  <p:clrMapOvr>
    <a:masterClrMapping/>
  </p:clrMapOvr>
  <p:transition/>
  <p:timing/>
</p:sld>
</file>

<file path=ppt/slides/slide7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1058"/>
        <p:cNvGrpSpPr/>
        <p:nvPr/>
      </p:nvGrpSpPr>
      <p:grpSpPr>
        <a:xfrm>
          <a:off x="0" y="0"/>
          <a:ext cx="0" cy="0"/>
        </a:xfrm>
      </p:grpSpPr>
      <p:cxnSp>
        <p:nvCxnSpPr>
          <p:cNvPr id="1059" name="Google Shape;1059;p73"/>
          <p:cNvCxnSpPr/>
          <p:nvPr/>
        </p:nvCxnSpPr>
        <p:spPr>
          <a:xfrm>
            <a:off x="203200" y="533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1060" name="Google Shape;1060;p73"/>
          <p:cNvCxnSpPr/>
          <p:nvPr/>
        </p:nvCxnSpPr>
        <p:spPr>
          <a:xfrm>
            <a:off x="203200" y="1371600"/>
            <a:ext cx="11684000" cy="0"/>
          </a:xfrm>
          <a:prstGeom prst="straightConnector1">
            <a:avLst/>
          </a:prstGeom>
          <a:noFill/>
          <a:ln w="19050" cap="flat" cmpd="sng">
            <a:solidFill>
              <a:schemeClr val="hlink"/>
            </a:solidFill>
            <a:prstDash val="solid"/>
            <a:round/>
            <a:headEnd type="none" w="med" len="med"/>
            <a:tailEnd type="none" w="med" len="med"/>
          </a:ln>
        </p:spPr>
      </p:cxnSp>
      <p:cxnSp>
        <p:nvCxnSpPr>
          <p:cNvPr id="1061" name="Google Shape;1061;p73"/>
          <p:cNvCxnSpPr/>
          <p:nvPr/>
        </p:nvCxnSpPr>
        <p:spPr>
          <a:xfrm>
            <a:off x="203200" y="62484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1062" name="Google Shape;1062;p73"/>
          <p:cNvPicPr preferRelativeResize="0"/>
          <p:nvPr/>
        </p:nvPicPr>
        <p:blipFill>
          <a:blip r:embed="rId3">
            <a:alphaModFix/>
          </a:blip>
          <a:stretch>
            <a:fillRect/>
          </a:stretch>
        </p:blipFill>
        <p:spPr>
          <a:xfrm>
            <a:off x="357717" y="2671763"/>
            <a:ext cx="11529483" cy="2189162"/>
          </a:xfrm>
          <a:prstGeom prst="rect">
            <a:avLst/>
          </a:prstGeom>
          <a:noFill/>
          <a:ln>
            <a:noFill/>
          </a:ln>
        </p:spPr>
      </p:pic>
    </p:spTree>
  </p:cSld>
  <p:clrMapOvr>
    <a:masterClrMapping/>
  </p:clrMapOvr>
  <p:transition/>
  <p:timing/>
</p:sld>
</file>

<file path=ppt/slides/slide7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1066"/>
        <p:cNvGrpSpPr/>
        <p:nvPr/>
      </p:nvGrpSpPr>
      <p:grpSpPr>
        <a:xfrm>
          <a:off x="0" y="0"/>
          <a:ext cx="0" cy="0"/>
        </a:xfrm>
      </p:grpSpPr>
      <p:cxnSp>
        <p:nvCxnSpPr>
          <p:cNvPr id="1067" name="Google Shape;1067;p74"/>
          <p:cNvCxnSpPr/>
          <p:nvPr/>
        </p:nvCxnSpPr>
        <p:spPr>
          <a:xfrm>
            <a:off x="203200" y="533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1068" name="Google Shape;1068;p74"/>
          <p:cNvCxnSpPr/>
          <p:nvPr/>
        </p:nvCxnSpPr>
        <p:spPr>
          <a:xfrm>
            <a:off x="203200" y="1371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1069" name="Google Shape;1069;p74"/>
          <p:cNvSpPr txBox="1"/>
          <p:nvPr/>
        </p:nvSpPr>
        <p:spPr>
          <a:xfrm>
            <a:off x="406400" y="762000"/>
            <a:ext cx="3960327"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a:solidFill>
                  <a:schemeClr val="folHlink"/>
                </a:solidFill>
                <a:latin typeface="Times New Roman"/>
                <a:ea typeface="Times New Roman"/>
                <a:cs typeface="Times New Roman"/>
                <a:sym typeface="Times New Roman"/>
              </a:rPr>
              <a:t>Figure 6.18  </a:t>
            </a:r>
            <a:r>
              <a:rPr lang="en-US" sz="2000" i="1">
                <a:solidFill>
                  <a:schemeClr val="dk1"/>
                </a:solidFill>
                <a:latin typeface="Times New Roman"/>
                <a:ea typeface="Times New Roman"/>
                <a:cs typeface="Times New Roman"/>
                <a:sym typeface="Times New Roman"/>
              </a:rPr>
              <a:t>Empty slots [1]</a:t>
            </a:r>
            <a:endParaRPr/>
          </a:p>
        </p:txBody>
      </p:sp>
      <p:cxnSp>
        <p:nvCxnSpPr>
          <p:cNvPr id="1070" name="Google Shape;1070;p74"/>
          <p:cNvCxnSpPr/>
          <p:nvPr/>
        </p:nvCxnSpPr>
        <p:spPr>
          <a:xfrm>
            <a:off x="203200" y="62484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1071" name="Google Shape;1071;p74"/>
          <p:cNvPicPr preferRelativeResize="0"/>
          <p:nvPr/>
        </p:nvPicPr>
        <p:blipFill>
          <a:blip r:embed="rId3">
            <a:alphaModFix/>
          </a:blip>
          <a:stretch>
            <a:fillRect/>
          </a:stretch>
        </p:blipFill>
        <p:spPr>
          <a:xfrm>
            <a:off x="755651" y="2516188"/>
            <a:ext cx="10725149" cy="2284412"/>
          </a:xfrm>
          <a:prstGeom prst="rect">
            <a:avLst/>
          </a:prstGeom>
          <a:noFill/>
          <a:ln>
            <a:noFill/>
          </a:ln>
        </p:spPr>
      </p:pic>
    </p:spTree>
  </p:cSld>
  <p:clrMapOvr>
    <a:masterClrMapping/>
  </p:clrMapOvr>
  <p:transition/>
  <p:timing/>
</p:sld>
</file>

<file path=ppt/slides/slide7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1075"/>
        <p:cNvGrpSpPr/>
        <p:nvPr/>
      </p:nvGrpSpPr>
      <p:grpSpPr>
        <a:xfrm>
          <a:off x="0" y="0"/>
          <a:ext cx="0" cy="0"/>
        </a:xfrm>
      </p:grpSpPr>
      <p:cxnSp>
        <p:nvCxnSpPr>
          <p:cNvPr id="1076" name="Google Shape;1076;p75"/>
          <p:cNvCxnSpPr/>
          <p:nvPr/>
        </p:nvCxnSpPr>
        <p:spPr>
          <a:xfrm>
            <a:off x="203200" y="533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1077" name="Google Shape;1077;p75"/>
          <p:cNvCxnSpPr/>
          <p:nvPr/>
        </p:nvCxnSpPr>
        <p:spPr>
          <a:xfrm>
            <a:off x="203200" y="1371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1078" name="Google Shape;1078;p75"/>
          <p:cNvSpPr txBox="1"/>
          <p:nvPr/>
        </p:nvSpPr>
        <p:spPr>
          <a:xfrm>
            <a:off x="406400" y="762000"/>
            <a:ext cx="5117322"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a:solidFill>
                  <a:schemeClr val="folHlink"/>
                </a:solidFill>
                <a:latin typeface="Times New Roman"/>
                <a:ea typeface="Times New Roman"/>
                <a:cs typeface="Times New Roman"/>
                <a:sym typeface="Times New Roman"/>
              </a:rPr>
              <a:t>Figure 6.19  </a:t>
            </a:r>
            <a:r>
              <a:rPr lang="en-US" sz="2000" i="1">
                <a:solidFill>
                  <a:schemeClr val="dk1"/>
                </a:solidFill>
                <a:latin typeface="Times New Roman"/>
                <a:ea typeface="Times New Roman"/>
                <a:cs typeface="Times New Roman"/>
                <a:sym typeface="Times New Roman"/>
              </a:rPr>
              <a:t>Multilevel multiplexing [1]</a:t>
            </a:r>
            <a:endParaRPr/>
          </a:p>
        </p:txBody>
      </p:sp>
      <p:cxnSp>
        <p:nvCxnSpPr>
          <p:cNvPr id="1079" name="Google Shape;1079;p75"/>
          <p:cNvCxnSpPr/>
          <p:nvPr/>
        </p:nvCxnSpPr>
        <p:spPr>
          <a:xfrm>
            <a:off x="203200" y="62484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1080" name="Google Shape;1080;p75"/>
          <p:cNvPicPr preferRelativeResize="0"/>
          <p:nvPr/>
        </p:nvPicPr>
        <p:blipFill>
          <a:blip r:embed="rId3">
            <a:alphaModFix/>
          </a:blip>
          <a:stretch>
            <a:fillRect/>
          </a:stretch>
        </p:blipFill>
        <p:spPr>
          <a:xfrm>
            <a:off x="645584" y="2471738"/>
            <a:ext cx="10530416" cy="2938462"/>
          </a:xfrm>
          <a:prstGeom prst="rect">
            <a:avLst/>
          </a:prstGeom>
          <a:noFill/>
          <a:ln>
            <a:noFill/>
          </a:ln>
        </p:spPr>
      </p:pic>
    </p:spTree>
  </p:cSld>
  <p:clrMapOvr>
    <a:masterClrMapping/>
  </p:clrMapOvr>
  <p:transition/>
  <p:timing/>
</p:sld>
</file>

<file path=ppt/slides/slide7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1084"/>
        <p:cNvGrpSpPr/>
        <p:nvPr/>
      </p:nvGrpSpPr>
      <p:grpSpPr>
        <a:xfrm>
          <a:off x="0" y="0"/>
          <a:ext cx="0" cy="0"/>
        </a:xfrm>
      </p:grpSpPr>
      <p:cxnSp>
        <p:nvCxnSpPr>
          <p:cNvPr id="1085" name="Google Shape;1085;p76"/>
          <p:cNvCxnSpPr/>
          <p:nvPr/>
        </p:nvCxnSpPr>
        <p:spPr>
          <a:xfrm>
            <a:off x="203200" y="533400"/>
            <a:ext cx="11684000" cy="0"/>
          </a:xfrm>
          <a:prstGeom prst="straightConnector1">
            <a:avLst/>
          </a:prstGeom>
          <a:noFill/>
          <a:ln w="76200" cap="flat" cmpd="sng">
            <a:solidFill>
              <a:schemeClr val="hlink"/>
            </a:solidFill>
            <a:prstDash val="solid"/>
            <a:round/>
            <a:headEnd type="none" w="med" len="med"/>
            <a:tailEnd type="none" w="med" len="med"/>
          </a:ln>
        </p:spPr>
      </p:cxnSp>
      <p:cxnSp>
        <p:nvCxnSpPr>
          <p:cNvPr id="1086" name="Google Shape;1086;p76"/>
          <p:cNvCxnSpPr/>
          <p:nvPr/>
        </p:nvCxnSpPr>
        <p:spPr>
          <a:xfrm>
            <a:off x="203200" y="1371600"/>
            <a:ext cx="11684000" cy="0"/>
          </a:xfrm>
          <a:prstGeom prst="straightConnector1">
            <a:avLst/>
          </a:prstGeom>
          <a:noFill/>
          <a:ln w="19050" cap="flat" cmpd="sng">
            <a:solidFill>
              <a:schemeClr val="hlink"/>
            </a:solidFill>
            <a:prstDash val="solid"/>
            <a:round/>
            <a:headEnd type="none" w="med" len="med"/>
            <a:tailEnd type="none" w="med" len="med"/>
          </a:ln>
        </p:spPr>
      </p:cxnSp>
      <p:sp>
        <p:nvSpPr>
          <p:cNvPr id="1087" name="Google Shape;1087;p76"/>
          <p:cNvSpPr txBox="1"/>
          <p:nvPr/>
        </p:nvSpPr>
        <p:spPr>
          <a:xfrm>
            <a:off x="406400" y="762000"/>
            <a:ext cx="4419800" cy="46166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a:solidFill>
                  <a:schemeClr val="folHlink"/>
                </a:solidFill>
                <a:latin typeface="Times New Roman"/>
                <a:ea typeface="Times New Roman"/>
                <a:cs typeface="Times New Roman"/>
                <a:sym typeface="Times New Roman"/>
              </a:rPr>
              <a:t>Figure 6.20  </a:t>
            </a:r>
            <a:r>
              <a:rPr lang="en-US" sz="2000" i="1">
                <a:solidFill>
                  <a:schemeClr val="dk1"/>
                </a:solidFill>
                <a:latin typeface="Times New Roman"/>
                <a:ea typeface="Times New Roman"/>
                <a:cs typeface="Times New Roman"/>
                <a:sym typeface="Times New Roman"/>
              </a:rPr>
              <a:t>Multiple-slot multiplexing</a:t>
            </a:r>
            <a:endParaRPr/>
          </a:p>
        </p:txBody>
      </p:sp>
      <p:cxnSp>
        <p:nvCxnSpPr>
          <p:cNvPr id="1088" name="Google Shape;1088;p76"/>
          <p:cNvCxnSpPr/>
          <p:nvPr/>
        </p:nvCxnSpPr>
        <p:spPr>
          <a:xfrm>
            <a:off x="203200" y="6248400"/>
            <a:ext cx="11684000" cy="0"/>
          </a:xfrm>
          <a:prstGeom prst="straightConnector1">
            <a:avLst/>
          </a:prstGeom>
          <a:noFill/>
          <a:ln w="76200" cap="flat" cmpd="sng">
            <a:solidFill>
              <a:schemeClr val="hlink"/>
            </a:solidFill>
            <a:prstDash val="solid"/>
            <a:round/>
            <a:headEnd type="none" w="med" len="med"/>
            <a:tailEnd type="none" w="med" len="med"/>
          </a:ln>
        </p:spPr>
      </p:cxnSp>
      <p:pic>
        <p:nvPicPr>
          <p:cNvPr id="1089" name="Google Shape;1089;p76"/>
          <p:cNvPicPr preferRelativeResize="0"/>
          <p:nvPr/>
        </p:nvPicPr>
        <p:blipFill>
          <a:blip r:embed="rId3">
            <a:alphaModFix/>
          </a:blip>
          <a:stretch>
            <a:fillRect/>
          </a:stretch>
        </p:blipFill>
        <p:spPr>
          <a:xfrm>
            <a:off x="1246717" y="2362200"/>
            <a:ext cx="10335683" cy="2439988"/>
          </a:xfrm>
          <a:prstGeom prst="rect">
            <a:avLst/>
          </a:prstGeom>
          <a:noFill/>
          <a:ln>
            <a:noFill/>
          </a:ln>
        </p:spPr>
      </p:pic>
    </p:spTree>
  </p:cSld>
  <p:clrMapOvr>
    <a:masterClrMapping/>
  </p:clrMapOvr>
  <p:transition/>
  <p:timing/>
</p:sld>
</file>

<file path=ppt/slides/slide7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1093"/>
        <p:cNvGrpSpPr/>
        <p:nvPr/>
      </p:nvGrpSpPr>
      <p:grpSpPr>
        <a:xfrm>
          <a:off x="0" y="0"/>
          <a:ext cx="0" cy="0"/>
        </a:xfrm>
      </p:grpSpPr>
      <p:sp>
        <p:nvSpPr>
          <p:cNvPr id="1094" name="Google Shape;1094;p77"/>
          <p:cNvSpPr txBox="1">
            <a:spLocks noGrp="1"/>
          </p:cNvSpPr>
          <p:nvPr>
            <p:ph type="title"/>
          </p:nvPr>
        </p:nvSpPr>
        <p:spPr>
          <a:xfrm>
            <a:off x="838200" y="2127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ct val="0"/>
              </a:spcBef>
              <a:spcAft>
                <a:spcPct val="0"/>
              </a:spcAft>
              <a:buClr>
                <a:schemeClr val="dk1"/>
              </a:buClr>
              <a:buSzPts val="4400"/>
              <a:buFont typeface="Calibri"/>
              <a:buNone/>
            </a:pPr>
            <a:r>
              <a:rPr lang="en-US"/>
              <a:t>References:</a:t>
            </a:r>
            <a:endParaRPr/>
          </a:p>
        </p:txBody>
      </p:sp>
      <p:sp>
        <p:nvSpPr>
          <p:cNvPr id="5" name="Rectangle 4"/>
          <p:cNvSpPr/>
          <p:nvPr/>
        </p:nvSpPr>
        <p:spPr>
          <a:xfrm>
            <a:off x="838200" y="1355524"/>
            <a:ext cx="10114385" cy="4524315"/>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IN" sz="1800" b="1">
                <a:latin typeface="Times New Roman" panose="02020603050405020304" pitchFamily="18" charset="0"/>
                <a:cs typeface="Times New Roman" panose="02020603050405020304" pitchFamily="18" charset="0"/>
              </a:rPr>
              <a:t>Textbooks</a:t>
            </a:r>
          </a:p>
          <a:p>
            <a:pPr algn="just"/>
            <a:r>
              <a:rPr lang="en-US" sz="1800">
                <a:latin typeface="Times New Roman" panose="02020603050405020304" pitchFamily="18" charset="0"/>
                <a:cs typeface="Times New Roman" panose="02020603050405020304" pitchFamily="18" charset="0"/>
              </a:rPr>
              <a:t>[1] Forouzan, Behrouz A.: “Data Communications &amp; networking”, 4th edition TataMcgraw Hill.</a:t>
            </a:r>
          </a:p>
          <a:p>
            <a:pPr algn="just"/>
            <a:r>
              <a:rPr lang="en-US" sz="1800">
                <a:latin typeface="Times New Roman" panose="02020603050405020304" pitchFamily="18" charset="0"/>
                <a:cs typeface="Times New Roman" panose="02020603050405020304" pitchFamily="18" charset="0"/>
              </a:rPr>
              <a:t>[2] Tanenbaum, Andrew S: “Computer networks”, 4th Edition, Pearson education.</a:t>
            </a:r>
          </a:p>
          <a:p>
            <a:pPr algn="just"/>
            <a:endParaRPr lang="en-US" sz="1800">
              <a:latin typeface="Times New Roman" panose="02020603050405020304" pitchFamily="18" charset="0"/>
              <a:cs typeface="Times New Roman" panose="02020603050405020304" pitchFamily="18" charset="0"/>
            </a:endParaRPr>
          </a:p>
          <a:p>
            <a:pPr algn="just"/>
            <a:r>
              <a:rPr lang="en-IN" sz="1800" b="1">
                <a:latin typeface="Times New Roman" panose="02020603050405020304" pitchFamily="18" charset="0"/>
                <a:cs typeface="Times New Roman" panose="02020603050405020304" pitchFamily="18" charset="0"/>
              </a:rPr>
              <a:t>Reference books</a:t>
            </a:r>
          </a:p>
          <a:p>
            <a:pPr algn="just"/>
            <a:r>
              <a:rPr lang="en-US" sz="1800">
                <a:latin typeface="Times New Roman" panose="02020603050405020304" pitchFamily="18" charset="0"/>
                <a:cs typeface="Times New Roman" panose="02020603050405020304" pitchFamily="18" charset="0"/>
              </a:rPr>
              <a:t>[3] Stallings, William : “Data and computer communications”,8th edition,Pearson</a:t>
            </a:r>
            <a:endParaRPr lang="en-US" sz="1800">
              <a:latin typeface="Times New Roman" panose="02020603050405020304" pitchFamily="18" charset="0"/>
              <a:cs typeface="Times New Roman" panose="02020603050405020304" pitchFamily="18" charset="0"/>
            </a:endParaRPr>
          </a:p>
          <a:p>
            <a:pPr algn="just"/>
            <a:r>
              <a:rPr lang="en-IN" sz="1800">
                <a:latin typeface="Times New Roman" panose="02020603050405020304" pitchFamily="18" charset="0"/>
                <a:cs typeface="Times New Roman" panose="02020603050405020304" pitchFamily="18" charset="0"/>
              </a:rPr>
              <a:t>Education</a:t>
            </a:r>
          </a:p>
          <a:p>
            <a:pPr algn="just"/>
            <a:r>
              <a:rPr lang="en-US" sz="1800">
                <a:latin typeface="Times New Roman" panose="02020603050405020304" pitchFamily="18" charset="0"/>
                <a:cs typeface="Times New Roman" panose="02020603050405020304" pitchFamily="18" charset="0"/>
              </a:rPr>
              <a:t>[4] Ross, Kurose,“Computer Networking: A top down Approach”, 2nd edition, Pearson</a:t>
            </a:r>
          </a:p>
          <a:p>
            <a:pPr algn="just"/>
            <a:r>
              <a:rPr lang="en-IN" sz="1800">
                <a:latin typeface="Times New Roman" panose="02020603050405020304" pitchFamily="18" charset="0"/>
                <a:cs typeface="Times New Roman" panose="02020603050405020304" pitchFamily="18" charset="0"/>
              </a:rPr>
              <a:t>Education.</a:t>
            </a:r>
          </a:p>
          <a:p>
            <a:pPr algn="just"/>
            <a:r>
              <a:rPr lang="en-US" sz="1800">
                <a:latin typeface="Times New Roman" panose="02020603050405020304" pitchFamily="18" charset="0"/>
                <a:cs typeface="Times New Roman" panose="02020603050405020304" pitchFamily="18" charset="0"/>
              </a:rPr>
              <a:t>[5] Coomer,Douglas E.: “Internet working with TCP/IP” , 2 nd edition, Pearson Education</a:t>
            </a:r>
          </a:p>
          <a:p>
            <a:pPr algn="just"/>
            <a:r>
              <a:rPr lang="en-US" sz="1800">
                <a:latin typeface="Times New Roman" panose="02020603050405020304" pitchFamily="18" charset="0"/>
                <a:cs typeface="Times New Roman" panose="02020603050405020304" pitchFamily="18" charset="0"/>
              </a:rPr>
              <a:t>[6] Dave,” Computer Networks, Cengage Learning.</a:t>
            </a:r>
          </a:p>
          <a:p>
            <a:pPr algn="just"/>
            <a:endParaRPr lang="en-US" sz="1800">
              <a:latin typeface="Times New Roman" panose="02020603050405020304" pitchFamily="18" charset="0"/>
              <a:cs typeface="Times New Roman" panose="02020603050405020304" pitchFamily="18" charset="0"/>
            </a:endParaRPr>
          </a:p>
          <a:p>
            <a:pPr algn="just"/>
            <a:r>
              <a:rPr lang="en-US" sz="1800">
                <a:latin typeface="Times New Roman" panose="02020603050405020304" pitchFamily="18" charset="0"/>
                <a:cs typeface="Times New Roman" panose="02020603050405020304" pitchFamily="18" charset="0"/>
              </a:rPr>
              <a:t>Links:</a:t>
            </a:r>
          </a:p>
          <a:p>
            <a:pPr algn="just"/>
            <a:r>
              <a:rPr lang="en-IN" sz="1800">
                <a:latin typeface="Times New Roman" panose="02020603050405020304" pitchFamily="18" charset="0"/>
                <a:cs typeface="Times New Roman" panose="02020603050405020304" pitchFamily="18" charset="0"/>
                <a:hlinkClick r:id="rId3"/>
              </a:rPr>
              <a:t>http://eti2506.elimu.net/Introduction/Books/Data%20Communications%20and%20Networking%20By%20Behrouz%20A.Forouzan.pdf</a:t>
            </a:r>
            <a:endParaRPr lang="en-IN" sz="1800">
              <a:latin typeface="Times New Roman" panose="02020603050405020304" pitchFamily="18" charset="0"/>
              <a:cs typeface="Times New Roman" panose="02020603050405020304" pitchFamily="18" charset="0"/>
            </a:endParaRPr>
          </a:p>
          <a:p>
            <a:pPr algn="just"/>
            <a:endParaRPr lang="en-IN" sz="1800">
              <a:latin typeface="Times New Roman" panose="02020603050405020304" pitchFamily="18" charset="0"/>
              <a:cs typeface="Times New Roman" panose="02020603050405020304" pitchFamily="18" charset="0"/>
            </a:endParaRPr>
          </a:p>
        </p:txBody>
      </p:sp>
    </p:spTree>
  </p:cSld>
  <p:clrMapOvr>
    <a:masterClrMapping/>
  </p:clrMapOvr>
  <p:transition/>
  <p:timing/>
</p:sld>
</file>

<file path=ppt/slides/slide7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08"/>
        <p:cNvGrpSpPr/>
        <p:nvPr/>
      </p:nvGrpSpPr>
      <p:grpSpPr>
        <a:xfrm>
          <a:off x="0" y="0"/>
          <a:ext cx="0" cy="0"/>
        </a:xfrm>
      </p:grpSpPr>
      <p:sp>
        <p:nvSpPr>
          <p:cNvPr id="209" name="Google Shape;209;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ct val="0"/>
              </a:spcBef>
              <a:spcAft>
                <a:spcPct val="0"/>
              </a:spcAft>
              <a:buNone/>
            </a:pPr>
            <a:r>
              <a:rPr lang="en-US" sz="2000" b="1">
                <a:solidFill>
                  <a:schemeClr val="dk1"/>
                </a:solidFill>
                <a:latin typeface="Arial"/>
                <a:ea typeface="Arial"/>
                <a:cs typeface="Arial"/>
                <a:sym typeface="Arial"/>
              </a:rPr>
              <a:t>1.</a:t>
            </a:r>
            <a:fld id="{00000000-1234-1234-1234-123412341234}" type="slidenum">
              <a:rPr lang="en-US" sz="2000" b="1">
                <a:solidFill>
                  <a:schemeClr val="dk1"/>
                </a:solidFill>
                <a:latin typeface="Arial"/>
                <a:ea typeface="Arial"/>
                <a:cs typeface="Arial"/>
                <a:sym typeface="Arial"/>
              </a:rPr>
              <a:t>76</a:t>
            </a:fld>
            <a:endParaRPr sz="2000" b="1">
              <a:solidFill>
                <a:schemeClr val="dk1"/>
              </a:solidFill>
              <a:latin typeface="Arial"/>
              <a:ea typeface="Arial"/>
              <a:cs typeface="Arial"/>
              <a:sym typeface="Arial"/>
            </a:endParaRPr>
          </a:p>
        </p:txBody>
      </p:sp>
      <p:sp>
        <p:nvSpPr>
          <p:cNvPr id="210" name="Google Shape;210;p4"/>
          <p:cNvSpPr/>
          <p:nvPr/>
        </p:nvSpPr>
        <p:spPr>
          <a:xfrm>
            <a:off x="2667000" y="2514600"/>
            <a:ext cx="6858000" cy="1754326"/>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4400" b="1">
                <a:solidFill>
                  <a:schemeClr val="dk2"/>
                </a:solidFill>
                <a:latin typeface="Arial"/>
                <a:ea typeface="Arial"/>
                <a:cs typeface="Arial"/>
                <a:sym typeface="Arial"/>
              </a:rPr>
              <a:t>Chapter 1</a:t>
            </a:r>
            <a:endParaRPr/>
          </a:p>
          <a:p>
            <a:pPr marL="0" marR="0" lvl="0" indent="0" algn="ctr" rtl="0">
              <a:spcBef>
                <a:spcPct val="0"/>
              </a:spcBef>
              <a:spcAft>
                <a:spcPct val="0"/>
              </a:spcAft>
              <a:buNone/>
            </a:pPr>
            <a:endParaRPr sz="2000" b="1">
              <a:solidFill>
                <a:schemeClr val="dk2"/>
              </a:solidFill>
              <a:latin typeface="Arial"/>
              <a:ea typeface="Arial"/>
              <a:cs typeface="Arial"/>
              <a:sym typeface="Arial"/>
            </a:endParaRPr>
          </a:p>
          <a:p>
            <a:pPr marL="0" marR="0" lvl="0" indent="0" algn="ctr" rtl="0">
              <a:spcBef>
                <a:spcPct val="0"/>
              </a:spcBef>
              <a:spcAft>
                <a:spcPct val="0"/>
              </a:spcAft>
              <a:buNone/>
            </a:pPr>
            <a:r>
              <a:rPr lang="en-US" sz="4400" b="1">
                <a:solidFill>
                  <a:schemeClr val="dk1"/>
                </a:solidFill>
                <a:latin typeface="Arial"/>
                <a:ea typeface="Arial"/>
                <a:cs typeface="Arial"/>
                <a:sym typeface="Arial"/>
              </a:rPr>
              <a:t>Introduction</a:t>
            </a:r>
            <a:endParaRPr/>
          </a:p>
        </p:txBody>
      </p:sp>
    </p:spTree>
  </p:cSld>
  <p:clrMapOvr>
    <a:masterClrMapping/>
  </p:clrMapOvr>
  <p:transition/>
  <p:timing/>
</p:sld>
</file>

<file path=ppt/slides/slide7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16"/>
        <p:cNvGrpSpPr/>
        <p:nvPr/>
      </p:nvGrpSpPr>
      <p:grpSpPr>
        <a:xfrm>
          <a:off x="0" y="0"/>
          <a:ext cx="0" cy="0"/>
        </a:xfrm>
      </p:grpSpPr>
      <p:sp>
        <p:nvSpPr>
          <p:cNvPr id="217" name="Google Shape;217;p5"/>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2000" b="1">
                <a:solidFill>
                  <a:schemeClr val="dk1"/>
                </a:solidFill>
                <a:latin typeface="Arial"/>
                <a:ea typeface="Arial"/>
                <a:cs typeface="Arial"/>
                <a:sym typeface="Arial"/>
              </a:rPr>
              <a:t>1.</a:t>
            </a:r>
            <a:fld id="{00000000-1234-1234-1234-123412341234}" type="slidenum">
              <a:rPr lang="en-US" sz="2000" b="1">
                <a:solidFill>
                  <a:schemeClr val="dk1"/>
                </a:solidFill>
                <a:latin typeface="Arial"/>
                <a:ea typeface="Arial"/>
                <a:cs typeface="Arial"/>
                <a:sym typeface="Arial"/>
              </a:rPr>
              <a:t>77</a:t>
            </a:fld>
            <a:endParaRPr sz="2000" b="1">
              <a:solidFill>
                <a:schemeClr val="dk1"/>
              </a:solidFill>
              <a:latin typeface="Arial"/>
              <a:ea typeface="Arial"/>
              <a:cs typeface="Arial"/>
              <a:sym typeface="Arial"/>
            </a:endParaRPr>
          </a:p>
        </p:txBody>
      </p:sp>
      <p:sp>
        <p:nvSpPr>
          <p:cNvPr id="218" name="Google Shape;218;p5"/>
          <p:cNvSpPr/>
          <p:nvPr/>
        </p:nvSpPr>
        <p:spPr>
          <a:xfrm>
            <a:off x="1524000" y="0"/>
            <a:ext cx="9144000" cy="914400"/>
          </a:xfrm>
          <a:prstGeom prst="rect">
            <a:avLst/>
          </a:prstGeom>
          <a:solidFill>
            <a:srgbClr val="33CCFF"/>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dk1"/>
              </a:solidFill>
              <a:latin typeface="Times New Roman"/>
              <a:ea typeface="Times New Roman"/>
              <a:cs typeface="Times New Roman"/>
              <a:sym typeface="Times New Roman"/>
            </a:endParaRPr>
          </a:p>
        </p:txBody>
      </p:sp>
      <p:sp>
        <p:nvSpPr>
          <p:cNvPr id="219" name="Google Shape;219;p5"/>
          <p:cNvSpPr txBox="1"/>
          <p:nvPr/>
        </p:nvSpPr>
        <p:spPr>
          <a:xfrm>
            <a:off x="1752600" y="195263"/>
            <a:ext cx="3423694"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1800">
                <a:solidFill>
                  <a:schemeClr val="dk1"/>
                </a:solidFill>
                <a:latin typeface="Times"/>
                <a:ea typeface="Times"/>
                <a:cs typeface="Times"/>
                <a:sym typeface="Times"/>
              </a:rPr>
              <a:t>1-1   DATA COMMUNICATIONS</a:t>
            </a:r>
            <a:endParaRPr/>
          </a:p>
        </p:txBody>
      </p:sp>
      <p:sp>
        <p:nvSpPr>
          <p:cNvPr id="220" name="Google Shape;220;p5"/>
          <p:cNvSpPr txBox="1"/>
          <p:nvPr/>
        </p:nvSpPr>
        <p:spPr>
          <a:xfrm>
            <a:off x="9753600" y="6400801"/>
            <a:ext cx="184150" cy="3667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1800" b="1">
              <a:solidFill>
                <a:schemeClr val="dk1"/>
              </a:solidFill>
              <a:latin typeface="Times New Roman"/>
              <a:ea typeface="Times New Roman"/>
              <a:cs typeface="Times New Roman"/>
              <a:sym typeface="Times New Roman"/>
            </a:endParaRPr>
          </a:p>
        </p:txBody>
      </p:sp>
      <p:sp>
        <p:nvSpPr>
          <p:cNvPr id="221" name="Google Shape;221;p5"/>
          <p:cNvSpPr/>
          <p:nvPr/>
        </p:nvSpPr>
        <p:spPr>
          <a:xfrm>
            <a:off x="1600200" y="990600"/>
            <a:ext cx="8610600" cy="2654300"/>
          </a:xfrm>
          <a:prstGeom prst="rect">
            <a:avLst/>
          </a:prstGeom>
          <a:noFill/>
          <a:ln>
            <a:noFill/>
          </a:ln>
        </p:spPr>
        <p:txBody>
          <a:bodyPr spcFirstLastPara="1" wrap="square" lIns="91425" tIns="45700" rIns="91425" bIns="45700" anchor="ctr"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i="1">
                <a:solidFill>
                  <a:schemeClr val="dk1"/>
                </a:solidFill>
                <a:latin typeface="Times New Roman"/>
                <a:ea typeface="Times New Roman"/>
                <a:cs typeface="Times New Roman"/>
                <a:sym typeface="Times New Roman"/>
              </a:rPr>
              <a:t>The term </a:t>
            </a:r>
            <a:r>
              <a:rPr lang="en-US" sz="2800" i="1">
                <a:solidFill>
                  <a:schemeClr val="hlink"/>
                </a:solidFill>
                <a:latin typeface="Times New Roman"/>
                <a:ea typeface="Times New Roman"/>
                <a:cs typeface="Times New Roman"/>
                <a:sym typeface="Times New Roman"/>
              </a:rPr>
              <a:t>telecommunication</a:t>
            </a:r>
            <a:r>
              <a:rPr lang="en-US" sz="2800" i="1">
                <a:solidFill>
                  <a:schemeClr val="dk1"/>
                </a:solidFill>
                <a:latin typeface="Times New Roman"/>
                <a:ea typeface="Times New Roman"/>
                <a:cs typeface="Times New Roman"/>
                <a:sym typeface="Times New Roman"/>
              </a:rPr>
              <a:t> means communication at a distance. The word </a:t>
            </a:r>
            <a:r>
              <a:rPr lang="en-US" sz="2800" i="1">
                <a:solidFill>
                  <a:schemeClr val="hlink"/>
                </a:solidFill>
                <a:latin typeface="Times New Roman"/>
                <a:ea typeface="Times New Roman"/>
                <a:cs typeface="Times New Roman"/>
                <a:sym typeface="Times New Roman"/>
              </a:rPr>
              <a:t>data</a:t>
            </a:r>
            <a:r>
              <a:rPr lang="en-US" sz="2800" i="1">
                <a:solidFill>
                  <a:schemeClr val="dk1"/>
                </a:solidFill>
                <a:latin typeface="Times New Roman"/>
                <a:ea typeface="Times New Roman"/>
                <a:cs typeface="Times New Roman"/>
                <a:sym typeface="Times New Roman"/>
              </a:rPr>
              <a:t> refers to information presented in whatever form is agreed upon by the parties creating and using the data. </a:t>
            </a:r>
            <a:r>
              <a:rPr lang="en-US" sz="2800" i="1">
                <a:solidFill>
                  <a:schemeClr val="hlink"/>
                </a:solidFill>
                <a:latin typeface="Times New Roman"/>
                <a:ea typeface="Times New Roman"/>
                <a:cs typeface="Times New Roman"/>
                <a:sym typeface="Times New Roman"/>
              </a:rPr>
              <a:t>Data communications</a:t>
            </a:r>
            <a:r>
              <a:rPr lang="en-US" sz="2800" i="1">
                <a:solidFill>
                  <a:schemeClr val="dk1"/>
                </a:solidFill>
                <a:latin typeface="Times New Roman"/>
                <a:ea typeface="Times New Roman"/>
                <a:cs typeface="Times New Roman"/>
                <a:sym typeface="Times New Roman"/>
              </a:rPr>
              <a:t> are the exchange of data between two devices via some form of transmission medium such as a wire cable. </a:t>
            </a:r>
            <a:endParaRPr/>
          </a:p>
        </p:txBody>
      </p:sp>
      <p:sp>
        <p:nvSpPr>
          <p:cNvPr id="222" name="Google Shape;222;p5"/>
          <p:cNvSpPr/>
          <p:nvPr/>
        </p:nvSpPr>
        <p:spPr>
          <a:xfrm>
            <a:off x="1752600" y="5048251"/>
            <a:ext cx="5715000" cy="1200329"/>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Components</a:t>
            </a:r>
            <a:endParaRPr/>
          </a:p>
          <a:p>
            <a:pPr marL="0" marR="0" lvl="0" indent="0" algn="l" rtl="0">
              <a:spcBef>
                <a:spcPct val="0"/>
              </a:spcBef>
              <a:spcAft>
                <a:spcPct val="0"/>
              </a:spcAft>
              <a:buClr>
                <a:schemeClr val="folHlink"/>
              </a:buClr>
              <a:buSzPts val="2808"/>
              <a:buFont typeface="Noto Sans Symbols"/>
              <a:buNone/>
            </a:pPr>
            <a:r>
              <a:rPr lang="en-US" sz="2400" b="1">
                <a:solidFill>
                  <a:srgbClr val="0033CC"/>
                </a:solidFill>
                <a:latin typeface="Times New Roman"/>
                <a:ea typeface="Times New Roman"/>
                <a:cs typeface="Times New Roman"/>
                <a:sym typeface="Times New Roman"/>
              </a:rPr>
              <a:t>Data Representation</a:t>
            </a:r>
            <a:br>
              <a:rPr lang="en-US" sz="2400" b="1">
                <a:solidFill>
                  <a:srgbClr val="0033CC"/>
                </a:solidFill>
                <a:latin typeface="Times New Roman"/>
                <a:ea typeface="Times New Roman"/>
                <a:cs typeface="Times New Roman"/>
                <a:sym typeface="Times New Roman"/>
              </a:rPr>
            </a:br>
            <a:r>
              <a:rPr lang="en-US" sz="2400" b="1">
                <a:solidFill>
                  <a:srgbClr val="0033CC"/>
                </a:solidFill>
                <a:latin typeface="Times New Roman"/>
                <a:ea typeface="Times New Roman"/>
                <a:cs typeface="Times New Roman"/>
                <a:sym typeface="Times New Roman"/>
              </a:rPr>
              <a:t>Data Flow</a:t>
            </a:r>
            <a:endParaRPr/>
          </a:p>
        </p:txBody>
      </p:sp>
      <p:sp>
        <p:nvSpPr>
          <p:cNvPr id="223" name="Google Shape;223;p5"/>
          <p:cNvSpPr txBox="1"/>
          <p:nvPr/>
        </p:nvSpPr>
        <p:spPr>
          <a:xfrm>
            <a:off x="1765301" y="4572001"/>
            <a:ext cx="4862513" cy="5191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800" i="1" u="sng">
                <a:solidFill>
                  <a:schemeClr val="hlink"/>
                </a:solidFill>
                <a:latin typeface="Times New Roman"/>
                <a:ea typeface="Times New Roman"/>
                <a:cs typeface="Times New Roman"/>
                <a:sym typeface="Times New Roman"/>
              </a:rPr>
              <a:t>Topics discussed in this section:</a:t>
            </a:r>
            <a:endParaRPr/>
          </a:p>
        </p:txBody>
      </p:sp>
    </p:spTree>
  </p:cSld>
  <p:clrMapOvr>
    <a:masterClrMapping/>
  </p:clrMapOvr>
  <p:transition/>
  <p:timing/>
</p:sld>
</file>

<file path=ppt/slides/slide7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Slide Number Placeholder 1"/>
          <p:cNvSpPr>
            <a:spLocks noGrp="1"/>
          </p:cNvSpPr>
          <p:nvPr>
            <p:ph type="sldNum" idx="12"/>
          </p:nvPr>
        </p:nvSpPr>
        <p:spPr/>
        <p:txBody>
          <a:bodyPr/>
          <a:lstStyle/>
          <a:p>
            <a:pPr marL="0" lvl="0" indent="0" algn="r" rtl="0">
              <a:spcBef>
                <a:spcPct val="0"/>
              </a:spcBef>
              <a:spcAft>
                <a:spcPct val="0"/>
              </a:spcAft>
              <a:buNone/>
            </a:pPr>
            <a:fld id="{00000000-1234-1234-1234-123412341234}" type="slidenum">
              <a:rPr lang="en-US" smtClean="0"/>
              <a:t>78</a:t>
            </a:fld>
            <a:endParaRPr lang="en-US"/>
          </a:p>
        </p:txBody>
      </p:sp>
      <p:sp>
        <p:nvSpPr>
          <p:cNvPr id="3" name="Rectangle 2"/>
          <p:cNvSpPr/>
          <p:nvPr/>
        </p:nvSpPr>
        <p:spPr>
          <a:xfrm>
            <a:off x="1002890" y="1315588"/>
            <a:ext cx="10235381" cy="4524315"/>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IN" sz="1800">
                <a:latin typeface="Times New Roman" panose="02020603050405020304" pitchFamily="18" charset="0"/>
                <a:cs typeface="Times New Roman" panose="02020603050405020304" pitchFamily="18" charset="0"/>
              </a:rPr>
              <a:t>1. Message. The message is the information (data) to be communicated. Popular forms of information include text, numbers, pictures, audio, and video.</a:t>
            </a:r>
          </a:p>
          <a:p>
            <a:pPr algn="just"/>
            <a:endParaRPr lang="en-IN" sz="1800">
              <a:latin typeface="Times New Roman" panose="02020603050405020304" pitchFamily="18" charset="0"/>
              <a:cs typeface="Times New Roman" panose="02020603050405020304" pitchFamily="18" charset="0"/>
            </a:endParaRPr>
          </a:p>
          <a:p>
            <a:pPr algn="just"/>
            <a:r>
              <a:rPr lang="en-IN" sz="1800">
                <a:latin typeface="Times New Roman" panose="02020603050405020304" pitchFamily="18" charset="0"/>
                <a:cs typeface="Times New Roman" panose="02020603050405020304" pitchFamily="18" charset="0"/>
              </a:rPr>
              <a:t>2. Sender. The sender is the device that sends the data message. It can be a computer, workstation, telephone handset, video camera, and so on.</a:t>
            </a:r>
          </a:p>
          <a:p>
            <a:pPr algn="just"/>
            <a:endParaRPr lang="en-IN" sz="1800">
              <a:latin typeface="Times New Roman" panose="02020603050405020304" pitchFamily="18" charset="0"/>
              <a:cs typeface="Times New Roman" panose="02020603050405020304" pitchFamily="18" charset="0"/>
            </a:endParaRPr>
          </a:p>
          <a:p>
            <a:pPr algn="just"/>
            <a:r>
              <a:rPr lang="en-IN" sz="1800">
                <a:latin typeface="Times New Roman" panose="02020603050405020304" pitchFamily="18" charset="0"/>
                <a:cs typeface="Times New Roman" panose="02020603050405020304" pitchFamily="18" charset="0"/>
              </a:rPr>
              <a:t>3. Receiver. The receiver is the device that receives the message. It can be a computer, workstation, telephone handset, television, and so on.</a:t>
            </a:r>
          </a:p>
          <a:p>
            <a:pPr algn="just"/>
            <a:endParaRPr lang="en-IN" sz="1800">
              <a:latin typeface="Times New Roman" panose="02020603050405020304" pitchFamily="18" charset="0"/>
              <a:cs typeface="Times New Roman" panose="02020603050405020304" pitchFamily="18" charset="0"/>
            </a:endParaRPr>
          </a:p>
          <a:p>
            <a:pPr algn="just"/>
            <a:r>
              <a:rPr lang="en-IN" sz="1800">
                <a:latin typeface="Times New Roman" panose="02020603050405020304" pitchFamily="18" charset="0"/>
                <a:cs typeface="Times New Roman" panose="02020603050405020304" pitchFamily="18" charset="0"/>
              </a:rPr>
              <a:t>4. . Transmission medium. The transmission medium is the physical path by which a message travels from sender to receiver. Some examples of transmission media include twisted-pair wire, coaxial cable, fiber-optic cable, and radio waves.</a:t>
            </a:r>
          </a:p>
          <a:p>
            <a:pPr algn="just"/>
            <a:endParaRPr lang="en-IN" sz="1800">
              <a:latin typeface="Times New Roman" panose="02020603050405020304" pitchFamily="18" charset="0"/>
              <a:cs typeface="Times New Roman" panose="02020603050405020304" pitchFamily="18" charset="0"/>
            </a:endParaRPr>
          </a:p>
          <a:p>
            <a:pPr algn="just"/>
            <a:r>
              <a:rPr lang="en-US" sz="1800">
                <a:latin typeface="Times New Roman" panose="02020603050405020304" pitchFamily="18" charset="0"/>
                <a:cs typeface="Times New Roman" panose="02020603050405020304" pitchFamily="18" charset="0"/>
              </a:rPr>
              <a:t>5. Protocol. A protocol is a set of rules that govern data communications. It represents an agreement between the communicating devices. Without a protocol, two devices may be connected but not communicating, just as a person speaking French cannot be understood by a person who speaks only Japanese.</a:t>
            </a:r>
            <a:endParaRPr lang="en-IN" sz="1800">
              <a:latin typeface="Times New Roman" panose="02020603050405020304" pitchFamily="18" charset="0"/>
              <a:cs typeface="Times New Roman" panose="02020603050405020304" pitchFamily="18" charset="0"/>
            </a:endParaRPr>
          </a:p>
        </p:txBody>
      </p:sp>
      <p:sp>
        <p:nvSpPr>
          <p:cNvPr id="4" name="Rectangle 3"/>
          <p:cNvSpPr/>
          <p:nvPr/>
        </p:nvSpPr>
        <p:spPr>
          <a:xfrm>
            <a:off x="1002889" y="561409"/>
            <a:ext cx="6799007" cy="369332"/>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lvl="0"/>
            <a:r>
              <a:rPr lang="en-US" sz="1800" b="1" i="1">
                <a:solidFill>
                  <a:schemeClr val="accent1">
                    <a:lumMod val="75000"/>
                  </a:schemeClr>
                </a:solidFill>
                <a:latin typeface="Times New Roman"/>
                <a:ea typeface="Times New Roman"/>
                <a:cs typeface="Times New Roman"/>
                <a:sym typeface="Times New Roman"/>
              </a:rPr>
              <a:t>Five components of data communication</a:t>
            </a:r>
            <a:endParaRPr lang="en-US" sz="1800">
              <a:solidFill>
                <a:schemeClr val="accent1">
                  <a:lumMod val="75000"/>
                </a:schemeClr>
              </a:solidFill>
            </a:endParaRPr>
          </a:p>
        </p:txBody>
      </p:sp>
    </p:spTree>
    <p:extLst>
      <p:ext uri="{BB962C8B-B14F-4D97-AF65-F5344CB8AC3E}">
        <p14:creationId xmlns:p14="http://schemas.microsoft.com/office/powerpoint/2010/main" val="2015530130"/>
      </p:ext>
    </p:extLst>
  </p:cSld>
  <p:clrMapOvr>
    <a:masterClrMapping/>
  </p:clrMapOvr>
  <p:transition/>
  <p:timing/>
</p:sld>
</file>

<file path=ppt/slides/slide7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28"/>
        <p:cNvGrpSpPr/>
        <p:nvPr/>
      </p:nvGrpSpPr>
      <p:grpSpPr>
        <a:xfrm>
          <a:off x="0" y="0"/>
          <a:ext cx="0" cy="0"/>
        </a:xfrm>
      </p:grpSpPr>
      <p:sp>
        <p:nvSpPr>
          <p:cNvPr id="229" name="Google Shape;229;p6"/>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2000" b="1">
                <a:solidFill>
                  <a:schemeClr val="dk1"/>
                </a:solidFill>
                <a:latin typeface="Arial"/>
                <a:ea typeface="Arial"/>
                <a:cs typeface="Arial"/>
                <a:sym typeface="Arial"/>
              </a:rPr>
              <a:t>1.</a:t>
            </a:r>
            <a:fld id="{00000000-1234-1234-1234-123412341234}" type="slidenum">
              <a:rPr lang="en-US" sz="2000" b="1">
                <a:solidFill>
                  <a:schemeClr val="dk1"/>
                </a:solidFill>
                <a:latin typeface="Arial"/>
                <a:ea typeface="Arial"/>
                <a:cs typeface="Arial"/>
                <a:sym typeface="Arial"/>
              </a:rPr>
              <a:t>79</a:t>
            </a:fld>
            <a:endParaRPr sz="2000" b="1">
              <a:solidFill>
                <a:schemeClr val="dk1"/>
              </a:solidFill>
              <a:latin typeface="Arial"/>
              <a:ea typeface="Arial"/>
              <a:cs typeface="Arial"/>
              <a:sym typeface="Arial"/>
            </a:endParaRPr>
          </a:p>
        </p:txBody>
      </p:sp>
      <p:cxnSp>
        <p:nvCxnSpPr>
          <p:cNvPr id="230" name="Google Shape;230;p6"/>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231" name="Google Shape;231;p6"/>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232" name="Google Shape;232;p6"/>
          <p:cNvSpPr txBox="1"/>
          <p:nvPr/>
        </p:nvSpPr>
        <p:spPr>
          <a:xfrm>
            <a:off x="1828800" y="381000"/>
            <a:ext cx="5924550" cy="45720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1.1  </a:t>
            </a:r>
            <a:r>
              <a:rPr lang="en-US" sz="2000" b="1" i="1">
                <a:solidFill>
                  <a:schemeClr val="dk1"/>
                </a:solidFill>
                <a:latin typeface="Times New Roman"/>
                <a:ea typeface="Times New Roman"/>
                <a:cs typeface="Times New Roman"/>
                <a:sym typeface="Times New Roman"/>
              </a:rPr>
              <a:t>Five components of data communication</a:t>
            </a:r>
            <a:endParaRPr/>
          </a:p>
        </p:txBody>
      </p:sp>
      <p:cxnSp>
        <p:nvCxnSpPr>
          <p:cNvPr id="233" name="Google Shape;233;p6"/>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234" name="Google Shape;234;p6"/>
          <p:cNvPicPr preferRelativeResize="0"/>
          <p:nvPr/>
        </p:nvPicPr>
        <p:blipFill>
          <a:blip r:embed="rId3">
            <a:alphaModFix/>
          </a:blip>
          <a:stretch>
            <a:fillRect/>
          </a:stretch>
        </p:blipFill>
        <p:spPr>
          <a:xfrm>
            <a:off x="2306638" y="2593976"/>
            <a:ext cx="7065962" cy="1825625"/>
          </a:xfrm>
          <a:prstGeom prst="rect">
            <a:avLst/>
          </a:prstGeom>
          <a:noFill/>
          <a:ln>
            <a:noFill/>
          </a:ln>
        </p:spPr>
      </p:pic>
      <p:sp>
        <p:nvSpPr>
          <p:cNvPr id="2" name="Rectangle 1"/>
          <p:cNvSpPr/>
          <p:nvPr/>
        </p:nvSpPr>
        <p:spPr>
          <a:xfrm>
            <a:off x="3296911" y="4659315"/>
            <a:ext cx="4451860" cy="338554"/>
          </a:xfrm>
          <a:prstGeom prst="rect">
            <a:avLst/>
          </a:prstGeom>
        </p:spPr>
        <p:txBody>
          <a:bodyPr wrap="non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lvl="0"/>
            <a:r>
              <a:rPr lang="en-US" sz="1600" b="1">
                <a:solidFill>
                  <a:schemeClr val="folHlink"/>
                </a:solidFill>
                <a:latin typeface="Times New Roman"/>
                <a:ea typeface="Times New Roman"/>
                <a:cs typeface="Times New Roman"/>
                <a:sym typeface="Times New Roman"/>
              </a:rPr>
              <a:t>Figure 1.1  </a:t>
            </a:r>
            <a:r>
              <a:rPr lang="en-US" b="1" i="1">
                <a:solidFill>
                  <a:schemeClr val="dk1"/>
                </a:solidFill>
                <a:latin typeface="Times New Roman"/>
                <a:ea typeface="Times New Roman"/>
                <a:cs typeface="Times New Roman"/>
                <a:sym typeface="Times New Roman"/>
              </a:rPr>
              <a:t>Five components of data communication [1]</a:t>
            </a:r>
            <a:endParaRPr lang="en-US"/>
          </a:p>
        </p:txBody>
      </p:sp>
    </p:spTree>
  </p:cSld>
  <p:clrMapOvr>
    <a:masterClrMapping/>
  </p:clrMapOvr>
  <p:transition/>
  <p:timing/>
</p:sld>
</file>

<file path=ppt/slides/slide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00"/>
        <p:cNvGrpSpPr/>
        <p:nvPr/>
      </p:nvGrpSpPr>
      <p:grpSpPr>
        <a:xfrm>
          <a:off x="0" y="0"/>
          <a:ext cx="0" cy="0"/>
        </a:xfrm>
      </p:grpSpPr>
      <p:sp>
        <p:nvSpPr>
          <p:cNvPr id="301" name="Google Shape;301;p10"/>
          <p:cNvSpPr/>
          <p:nvPr/>
        </p:nvSpPr>
        <p:spPr>
          <a:xfrm>
            <a:off x="1524000" y="0"/>
            <a:ext cx="9144000" cy="838200"/>
          </a:xfrm>
          <a:prstGeom prst="rect">
            <a:avLst/>
          </a:prstGeom>
          <a:solidFill>
            <a:srgbClr val="33CCFF"/>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3200">
              <a:solidFill>
                <a:schemeClr val="dk1"/>
              </a:solidFill>
              <a:latin typeface="Calibri"/>
              <a:ea typeface="Calibri"/>
              <a:cs typeface="Calibri"/>
              <a:sym typeface="Calibri"/>
            </a:endParaRPr>
          </a:p>
        </p:txBody>
      </p:sp>
      <p:sp>
        <p:nvSpPr>
          <p:cNvPr id="302" name="Google Shape;302;p10"/>
          <p:cNvSpPr txBox="1"/>
          <p:nvPr/>
        </p:nvSpPr>
        <p:spPr>
          <a:xfrm>
            <a:off x="1752601" y="76200"/>
            <a:ext cx="6835775" cy="579438"/>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a:solidFill>
                  <a:schemeClr val="dk1"/>
                </a:solidFill>
                <a:latin typeface="Times"/>
                <a:ea typeface="Times"/>
                <a:cs typeface="Times"/>
                <a:sym typeface="Times"/>
              </a:rPr>
              <a:t>3-2   PERIODIC ANALOG SIGNALS</a:t>
            </a:r>
            <a:endParaRPr/>
          </a:p>
        </p:txBody>
      </p:sp>
      <p:sp>
        <p:nvSpPr>
          <p:cNvPr id="303" name="Google Shape;303;p10"/>
          <p:cNvSpPr txBox="1"/>
          <p:nvPr/>
        </p:nvSpPr>
        <p:spPr>
          <a:xfrm>
            <a:off x="9753600" y="6400801"/>
            <a:ext cx="184150" cy="3667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1800" b="1" i="0">
              <a:solidFill>
                <a:schemeClr val="dk1"/>
              </a:solidFill>
              <a:latin typeface="Times New Roman"/>
              <a:ea typeface="Times New Roman"/>
              <a:cs typeface="Times New Roman"/>
              <a:sym typeface="Times New Roman"/>
            </a:endParaRPr>
          </a:p>
        </p:txBody>
      </p:sp>
      <p:sp>
        <p:nvSpPr>
          <p:cNvPr id="304" name="Google Shape;304;p10"/>
          <p:cNvSpPr/>
          <p:nvPr/>
        </p:nvSpPr>
        <p:spPr>
          <a:xfrm>
            <a:off x="1600199" y="1753318"/>
            <a:ext cx="9095509" cy="3785652"/>
          </a:xfrm>
          <a:prstGeom prst="rect">
            <a:avLst/>
          </a:prstGeom>
          <a:noFill/>
          <a:ln>
            <a:noFill/>
          </a:ln>
        </p:spPr>
        <p:txBody>
          <a:bodyPr spcFirstLastPara="1" wrap="square" lIns="91425" tIns="45700" rIns="91425" bIns="45700" anchor="ctr"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4000">
                <a:solidFill>
                  <a:schemeClr val="dk1"/>
                </a:solidFill>
                <a:latin typeface="Calibri"/>
                <a:ea typeface="Calibri"/>
                <a:cs typeface="Calibri"/>
                <a:sym typeface="Calibri"/>
              </a:rPr>
              <a:t>Periodic analog signals can be classified as </a:t>
            </a:r>
            <a:r>
              <a:rPr lang="en-US" sz="4000">
                <a:solidFill>
                  <a:schemeClr val="hlink"/>
                </a:solidFill>
                <a:latin typeface="Calibri"/>
                <a:ea typeface="Calibri"/>
                <a:cs typeface="Calibri"/>
                <a:sym typeface="Calibri"/>
              </a:rPr>
              <a:t>simple</a:t>
            </a:r>
            <a:r>
              <a:rPr lang="en-US" sz="4000">
                <a:solidFill>
                  <a:schemeClr val="dk1"/>
                </a:solidFill>
                <a:latin typeface="Calibri"/>
                <a:ea typeface="Calibri"/>
                <a:cs typeface="Calibri"/>
                <a:sym typeface="Calibri"/>
              </a:rPr>
              <a:t> or </a:t>
            </a:r>
            <a:r>
              <a:rPr lang="en-US" sz="4000">
                <a:solidFill>
                  <a:schemeClr val="hlink"/>
                </a:solidFill>
                <a:latin typeface="Calibri"/>
                <a:ea typeface="Calibri"/>
                <a:cs typeface="Calibri"/>
                <a:sym typeface="Calibri"/>
              </a:rPr>
              <a:t>composite</a:t>
            </a:r>
            <a:r>
              <a:rPr lang="en-US" sz="4000">
                <a:solidFill>
                  <a:schemeClr val="dk1"/>
                </a:solidFill>
                <a:latin typeface="Calibri"/>
                <a:ea typeface="Calibri"/>
                <a:cs typeface="Calibri"/>
                <a:sym typeface="Calibri"/>
              </a:rPr>
              <a:t>. A simple periodic analog signal, a </a:t>
            </a:r>
            <a:r>
              <a:rPr lang="en-US" sz="4000">
                <a:solidFill>
                  <a:schemeClr val="hlink"/>
                </a:solidFill>
                <a:latin typeface="Calibri"/>
                <a:ea typeface="Calibri"/>
                <a:cs typeface="Calibri"/>
                <a:sym typeface="Calibri"/>
              </a:rPr>
              <a:t>sine wave</a:t>
            </a:r>
            <a:r>
              <a:rPr lang="en-US" sz="4000">
                <a:solidFill>
                  <a:schemeClr val="dk1"/>
                </a:solidFill>
                <a:latin typeface="Calibri"/>
                <a:ea typeface="Calibri"/>
                <a:cs typeface="Calibri"/>
                <a:sym typeface="Calibri"/>
              </a:rPr>
              <a:t>, cannot be decomposed into simpler signals. A composite periodic analog signal is composed of multiple sine waves.</a:t>
            </a:r>
            <a:endParaRPr/>
          </a:p>
        </p:txBody>
      </p:sp>
    </p:spTree>
  </p:cSld>
  <p:clrMapOvr>
    <a:masterClrMapping/>
  </p:clrMapOvr>
  <p:transition/>
  <p:timing/>
</p:sld>
</file>

<file path=ppt/slides/slide8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39"/>
        <p:cNvGrpSpPr/>
        <p:nvPr/>
      </p:nvGrpSpPr>
      <p:grpSpPr>
        <a:xfrm>
          <a:off x="0" y="0"/>
          <a:ext cx="0" cy="0"/>
        </a:xfrm>
      </p:grpSpPr>
      <p:sp>
        <p:nvSpPr>
          <p:cNvPr id="240" name="Google Shape;240;p7"/>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2000" b="1">
                <a:solidFill>
                  <a:schemeClr val="dk1"/>
                </a:solidFill>
                <a:latin typeface="Arial"/>
                <a:ea typeface="Arial"/>
                <a:cs typeface="Arial"/>
                <a:sym typeface="Arial"/>
              </a:rPr>
              <a:t>1.</a:t>
            </a:r>
            <a:fld id="{00000000-1234-1234-1234-123412341234}" type="slidenum">
              <a:rPr lang="en-US" sz="2000" b="1">
                <a:solidFill>
                  <a:schemeClr val="dk1"/>
                </a:solidFill>
                <a:latin typeface="Arial"/>
                <a:ea typeface="Arial"/>
                <a:cs typeface="Arial"/>
                <a:sym typeface="Arial"/>
              </a:rPr>
              <a:t>80</a:t>
            </a:fld>
            <a:endParaRPr sz="2000" b="1">
              <a:solidFill>
                <a:schemeClr val="dk1"/>
              </a:solidFill>
              <a:latin typeface="Arial"/>
              <a:ea typeface="Arial"/>
              <a:cs typeface="Arial"/>
              <a:sym typeface="Arial"/>
            </a:endParaRPr>
          </a:p>
        </p:txBody>
      </p:sp>
      <p:cxnSp>
        <p:nvCxnSpPr>
          <p:cNvPr id="241" name="Google Shape;241;p7"/>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242" name="Google Shape;242;p7"/>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243" name="Google Shape;243;p7"/>
          <p:cNvSpPr txBox="1"/>
          <p:nvPr/>
        </p:nvSpPr>
        <p:spPr>
          <a:xfrm>
            <a:off x="1828800" y="381000"/>
            <a:ext cx="7735078"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1.2  </a:t>
            </a:r>
            <a:r>
              <a:rPr lang="en-US" sz="2000" b="1" i="1">
                <a:solidFill>
                  <a:schemeClr val="dk1"/>
                </a:solidFill>
                <a:latin typeface="Times New Roman"/>
                <a:ea typeface="Times New Roman"/>
                <a:cs typeface="Times New Roman"/>
                <a:sym typeface="Times New Roman"/>
              </a:rPr>
              <a:t>Data flow (simplex, half-duplex, and full-duplex) [1]</a:t>
            </a:r>
            <a:endParaRPr/>
          </a:p>
        </p:txBody>
      </p:sp>
      <p:cxnSp>
        <p:nvCxnSpPr>
          <p:cNvPr id="244" name="Google Shape;244;p7"/>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245" name="Google Shape;245;p7"/>
          <p:cNvPicPr preferRelativeResize="0"/>
          <p:nvPr/>
        </p:nvPicPr>
        <p:blipFill>
          <a:blip r:embed="rId3">
            <a:alphaModFix/>
          </a:blip>
          <a:stretch>
            <a:fillRect/>
          </a:stretch>
        </p:blipFill>
        <p:spPr>
          <a:xfrm>
            <a:off x="2743200" y="1171576"/>
            <a:ext cx="6489700" cy="4924425"/>
          </a:xfrm>
          <a:prstGeom prst="rect">
            <a:avLst/>
          </a:prstGeom>
          <a:noFill/>
          <a:ln>
            <a:noFill/>
          </a:ln>
        </p:spPr>
      </p:pic>
    </p:spTree>
  </p:cSld>
  <p:clrMapOvr>
    <a:masterClrMapping/>
  </p:clrMapOvr>
  <p:transition/>
  <p:timing/>
</p:sld>
</file>

<file path=ppt/slides/slide8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Slide Number Placeholder 1"/>
          <p:cNvSpPr>
            <a:spLocks noGrp="1"/>
          </p:cNvSpPr>
          <p:nvPr>
            <p:ph type="sldNum" idx="12"/>
          </p:nvPr>
        </p:nvSpPr>
        <p:spPr/>
        <p:txBody>
          <a:bodyPr/>
          <a:lstStyle/>
          <a:p>
            <a:pPr marL="0" lvl="0" indent="0" algn="r" rtl="0">
              <a:spcBef>
                <a:spcPct val="0"/>
              </a:spcBef>
              <a:spcAft>
                <a:spcPct val="0"/>
              </a:spcAft>
              <a:buNone/>
            </a:pPr>
            <a:fld id="{00000000-1234-1234-1234-123412341234}" type="slidenum">
              <a:rPr lang="en-US" smtClean="0"/>
              <a:t>81</a:t>
            </a:fld>
            <a:endParaRPr lang="en-US"/>
          </a:p>
        </p:txBody>
      </p:sp>
      <p:sp>
        <p:nvSpPr>
          <p:cNvPr id="3" name="Rectangle 2"/>
          <p:cNvSpPr/>
          <p:nvPr/>
        </p:nvSpPr>
        <p:spPr>
          <a:xfrm>
            <a:off x="722670" y="258188"/>
            <a:ext cx="11469330" cy="6186309"/>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IN" sz="1800" b="1">
                <a:latin typeface="Times New Roman" panose="02020603050405020304" pitchFamily="18" charset="0"/>
                <a:cs typeface="Times New Roman" panose="02020603050405020304" pitchFamily="18" charset="0"/>
              </a:rPr>
              <a:t>Simplex</a:t>
            </a:r>
          </a:p>
          <a:p>
            <a:pPr algn="just"/>
            <a:r>
              <a:rPr lang="en-IN" sz="1800">
                <a:latin typeface="Times New Roman" panose="02020603050405020304" pitchFamily="18" charset="0"/>
                <a:cs typeface="Times New Roman" panose="02020603050405020304" pitchFamily="18" charset="0"/>
              </a:rPr>
              <a:t>In simplex mode, the communication is unidirectional, as on a one-way street. Only one of the two devices on a link can transmit; the other can only receive. Keyboards and traditional monitors are examples of simplex devices. The keyboard can only introduce input; the monitor can only accept output. The simplex mode can use the entire capacity of the channel to send data in one direction.</a:t>
            </a:r>
          </a:p>
          <a:p>
            <a:pPr algn="just"/>
            <a:r>
              <a:rPr lang="en-IN" sz="1800" b="1">
                <a:latin typeface="Times New Roman" panose="02020603050405020304" pitchFamily="18" charset="0"/>
                <a:cs typeface="Times New Roman" panose="02020603050405020304" pitchFamily="18" charset="0"/>
              </a:rPr>
              <a:t>Half-Duplex</a:t>
            </a:r>
          </a:p>
          <a:p>
            <a:pPr algn="just"/>
            <a:r>
              <a:rPr lang="en-IN" sz="1800">
                <a:latin typeface="Times New Roman" panose="02020603050405020304" pitchFamily="18" charset="0"/>
                <a:cs typeface="Times New Roman" panose="02020603050405020304" pitchFamily="18" charset="0"/>
              </a:rPr>
              <a:t>In half-duplex mode, each station can both transmit and receive, but not at the same time. When one device is sending, the other can only receive, and vice versa. </a:t>
            </a:r>
            <a:r>
              <a:rPr lang="en-US" sz="1800">
                <a:latin typeface="Times New Roman" panose="02020603050405020304" pitchFamily="18" charset="0"/>
                <a:cs typeface="Times New Roman" panose="02020603050405020304" pitchFamily="18" charset="0"/>
              </a:rPr>
              <a:t>The half-duplex mode is like a one-lane road with traffic allowed in both directions. When cars are traveling in one direction, cars going the other way must wait. In a half-duplex transmission, the entire capacity of a channel is taken over by whichever of</a:t>
            </a:r>
          </a:p>
          <a:p>
            <a:pPr algn="just"/>
            <a:r>
              <a:rPr lang="en-US" sz="1800">
                <a:latin typeface="Times New Roman" panose="02020603050405020304" pitchFamily="18" charset="0"/>
                <a:cs typeface="Times New Roman" panose="02020603050405020304" pitchFamily="18" charset="0"/>
              </a:rPr>
              <a:t>the two devices is transmitting at the time. Walkie-talkies and CB (citizens band) radios are both half-duplex systems. The half-duplex mode is used in cases where there is no need for communication in both directions at the same time; the entire capacity of the channel can be utilized for each direction.</a:t>
            </a:r>
          </a:p>
          <a:p>
            <a:pPr algn="just"/>
            <a:r>
              <a:rPr lang="en-US" sz="1800" b="1">
                <a:latin typeface="Times New Roman" panose="02020603050405020304" pitchFamily="18" charset="0"/>
                <a:cs typeface="Times New Roman" panose="02020603050405020304" pitchFamily="18" charset="0"/>
              </a:rPr>
              <a:t>Full-Duplex</a:t>
            </a:r>
          </a:p>
          <a:p>
            <a:pPr algn="just"/>
            <a:r>
              <a:rPr lang="en-US" sz="1800">
                <a:latin typeface="Times New Roman" panose="02020603050405020304" pitchFamily="18" charset="0"/>
                <a:cs typeface="Times New Roman" panose="02020603050405020304" pitchFamily="18" charset="0"/>
              </a:rPr>
              <a:t>In full-duplex mode, both stations can transmit and receive simultaneously The full-duplex mode is like a two-way street with traffic flowing in both directions at the same time. In full-duplex mode, signals going in one direction share the capacity of the link: with signals going in the other direction. This sharing can occur in</a:t>
            </a:r>
          </a:p>
          <a:p>
            <a:pPr algn="just"/>
            <a:r>
              <a:rPr lang="en-US" sz="1800">
                <a:latin typeface="Times New Roman" panose="02020603050405020304" pitchFamily="18" charset="0"/>
                <a:cs typeface="Times New Roman" panose="02020603050405020304" pitchFamily="18" charset="0"/>
              </a:rPr>
              <a:t>two ways: Either the link must contain two physically separate transmission paths, one for sending and the other for receiving; or the capacity of the channel is divided between signals traveling in both directions.</a:t>
            </a:r>
          </a:p>
          <a:p>
            <a:pPr algn="just"/>
            <a:r>
              <a:rPr lang="en-US" sz="1800">
                <a:latin typeface="Times New Roman" panose="02020603050405020304" pitchFamily="18" charset="0"/>
                <a:cs typeface="Times New Roman" panose="02020603050405020304" pitchFamily="18" charset="0"/>
              </a:rPr>
              <a:t>One common example of full-duplex communication is the telephone network. When two people are communicating by a telephone line, both can talk and listen at the same time. The full-duplex mode is used when communication in both directions is required all the time. The capacity of the channel, however, must be divided between the two directions.</a:t>
            </a:r>
            <a:endParaRPr lang="en-IN" sz="18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1489922"/>
      </p:ext>
    </p:extLst>
  </p:cSld>
  <p:clrMapOvr>
    <a:masterClrMapping/>
  </p:clrMapOvr>
  <p:transition/>
  <p:timing/>
</p:sld>
</file>

<file path=ppt/slides/slide8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50"/>
        <p:cNvGrpSpPr/>
        <p:nvPr/>
      </p:nvGrpSpPr>
      <p:grpSpPr>
        <a:xfrm>
          <a:off x="0" y="0"/>
          <a:ext cx="0" cy="0"/>
        </a:xfrm>
      </p:grpSpPr>
      <p:sp>
        <p:nvSpPr>
          <p:cNvPr id="251" name="Google Shape;251;p8"/>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2000" b="1">
                <a:solidFill>
                  <a:schemeClr val="dk1"/>
                </a:solidFill>
                <a:latin typeface="Arial"/>
                <a:ea typeface="Arial"/>
                <a:cs typeface="Arial"/>
                <a:sym typeface="Arial"/>
              </a:rPr>
              <a:t>1.</a:t>
            </a:r>
            <a:fld id="{00000000-1234-1234-1234-123412341234}" type="slidenum">
              <a:rPr lang="en-US" sz="2000" b="1">
                <a:solidFill>
                  <a:schemeClr val="dk1"/>
                </a:solidFill>
                <a:latin typeface="Arial"/>
                <a:ea typeface="Arial"/>
                <a:cs typeface="Arial"/>
                <a:sym typeface="Arial"/>
              </a:rPr>
              <a:t>82</a:t>
            </a:fld>
            <a:endParaRPr sz="2000" b="1">
              <a:solidFill>
                <a:schemeClr val="dk1"/>
              </a:solidFill>
              <a:latin typeface="Arial"/>
              <a:ea typeface="Arial"/>
              <a:cs typeface="Arial"/>
              <a:sym typeface="Arial"/>
            </a:endParaRPr>
          </a:p>
        </p:txBody>
      </p:sp>
      <p:sp>
        <p:nvSpPr>
          <p:cNvPr id="252" name="Google Shape;252;p8"/>
          <p:cNvSpPr/>
          <p:nvPr/>
        </p:nvSpPr>
        <p:spPr>
          <a:xfrm>
            <a:off x="1524000" y="0"/>
            <a:ext cx="9144000" cy="990600"/>
          </a:xfrm>
          <a:prstGeom prst="rect">
            <a:avLst/>
          </a:prstGeom>
          <a:solidFill>
            <a:srgbClr val="33CCFF"/>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dk1"/>
              </a:solidFill>
              <a:latin typeface="Times New Roman"/>
              <a:ea typeface="Times New Roman"/>
              <a:cs typeface="Times New Roman"/>
              <a:sym typeface="Times New Roman"/>
            </a:endParaRPr>
          </a:p>
        </p:txBody>
      </p:sp>
      <p:sp>
        <p:nvSpPr>
          <p:cNvPr id="253" name="Google Shape;253;p8"/>
          <p:cNvSpPr txBox="1"/>
          <p:nvPr/>
        </p:nvSpPr>
        <p:spPr>
          <a:xfrm>
            <a:off x="1752601" y="152400"/>
            <a:ext cx="1947969"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1800">
                <a:solidFill>
                  <a:schemeClr val="dk1"/>
                </a:solidFill>
                <a:latin typeface="Times"/>
                <a:ea typeface="Times"/>
                <a:cs typeface="Times"/>
                <a:sym typeface="Times"/>
              </a:rPr>
              <a:t>1-2   NETWORKS</a:t>
            </a:r>
            <a:endParaRPr/>
          </a:p>
        </p:txBody>
      </p:sp>
      <p:sp>
        <p:nvSpPr>
          <p:cNvPr id="254" name="Google Shape;254;p8"/>
          <p:cNvSpPr txBox="1"/>
          <p:nvPr/>
        </p:nvSpPr>
        <p:spPr>
          <a:xfrm>
            <a:off x="9753600" y="6400801"/>
            <a:ext cx="184150" cy="3667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1800" b="1">
              <a:solidFill>
                <a:schemeClr val="dk1"/>
              </a:solidFill>
              <a:latin typeface="Times New Roman"/>
              <a:ea typeface="Times New Roman"/>
              <a:cs typeface="Times New Roman"/>
              <a:sym typeface="Times New Roman"/>
            </a:endParaRPr>
          </a:p>
        </p:txBody>
      </p:sp>
      <p:sp>
        <p:nvSpPr>
          <p:cNvPr id="255" name="Google Shape;255;p8"/>
          <p:cNvSpPr/>
          <p:nvPr/>
        </p:nvSpPr>
        <p:spPr>
          <a:xfrm>
            <a:off x="1600200" y="1143001"/>
            <a:ext cx="8610600" cy="2227263"/>
          </a:xfrm>
          <a:prstGeom prst="rect">
            <a:avLst/>
          </a:prstGeom>
          <a:noFill/>
          <a:ln>
            <a:noFill/>
          </a:ln>
        </p:spPr>
        <p:txBody>
          <a:bodyPr spcFirstLastPara="1" wrap="square" lIns="91425" tIns="45700" rIns="91425" bIns="45700" anchor="ctr"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i="1">
                <a:solidFill>
                  <a:schemeClr val="dk1"/>
                </a:solidFill>
                <a:latin typeface="Times New Roman"/>
                <a:ea typeface="Times New Roman"/>
                <a:cs typeface="Times New Roman"/>
                <a:sym typeface="Times New Roman"/>
              </a:rPr>
              <a:t>A </a:t>
            </a:r>
            <a:r>
              <a:rPr lang="en-US" sz="2800" i="1">
                <a:solidFill>
                  <a:schemeClr val="hlink"/>
                </a:solidFill>
                <a:latin typeface="Times New Roman"/>
                <a:ea typeface="Times New Roman"/>
                <a:cs typeface="Times New Roman"/>
                <a:sym typeface="Times New Roman"/>
              </a:rPr>
              <a:t>network</a:t>
            </a:r>
            <a:r>
              <a:rPr lang="en-US" sz="2800" i="1">
                <a:solidFill>
                  <a:schemeClr val="dk1"/>
                </a:solidFill>
                <a:latin typeface="Times New Roman"/>
                <a:ea typeface="Times New Roman"/>
                <a:cs typeface="Times New Roman"/>
                <a:sym typeface="Times New Roman"/>
              </a:rPr>
              <a:t> is a set of devices (often referred to as </a:t>
            </a:r>
            <a:r>
              <a:rPr lang="en-US" sz="2800" i="1">
                <a:solidFill>
                  <a:schemeClr val="hlink"/>
                </a:solidFill>
                <a:latin typeface="Times New Roman"/>
                <a:ea typeface="Times New Roman"/>
                <a:cs typeface="Times New Roman"/>
                <a:sym typeface="Times New Roman"/>
              </a:rPr>
              <a:t>nodes</a:t>
            </a:r>
            <a:r>
              <a:rPr lang="en-US" sz="2800" i="1">
                <a:solidFill>
                  <a:schemeClr val="dk1"/>
                </a:solidFill>
                <a:latin typeface="Times New Roman"/>
                <a:ea typeface="Times New Roman"/>
                <a:cs typeface="Times New Roman"/>
                <a:sym typeface="Times New Roman"/>
              </a:rPr>
              <a:t>) connected by communication </a:t>
            </a:r>
            <a:r>
              <a:rPr lang="en-US" sz="2800" i="1">
                <a:solidFill>
                  <a:schemeClr val="hlink"/>
                </a:solidFill>
                <a:latin typeface="Times New Roman"/>
                <a:ea typeface="Times New Roman"/>
                <a:cs typeface="Times New Roman"/>
                <a:sym typeface="Times New Roman"/>
              </a:rPr>
              <a:t>links</a:t>
            </a:r>
            <a:r>
              <a:rPr lang="en-US" sz="2800" i="1">
                <a:solidFill>
                  <a:schemeClr val="dk1"/>
                </a:solidFill>
                <a:latin typeface="Times New Roman"/>
                <a:ea typeface="Times New Roman"/>
                <a:cs typeface="Times New Roman"/>
                <a:sym typeface="Times New Roman"/>
              </a:rPr>
              <a:t>. A node can be a computer, printer, or any other device capable of sending and/or receiving data generated by other nodes on the network.</a:t>
            </a:r>
            <a:endParaRPr/>
          </a:p>
        </p:txBody>
      </p:sp>
      <p:sp>
        <p:nvSpPr>
          <p:cNvPr id="256" name="Google Shape;256;p8"/>
          <p:cNvSpPr/>
          <p:nvPr/>
        </p:nvSpPr>
        <p:spPr>
          <a:xfrm>
            <a:off x="1752600" y="4057650"/>
            <a:ext cx="6477000" cy="23083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Distributed Processing</a:t>
            </a:r>
            <a:endParaRPr/>
          </a:p>
          <a:p>
            <a:pPr marL="0" marR="0" lvl="0" indent="0" algn="l" rtl="0">
              <a:spcBef>
                <a:spcPct val="0"/>
              </a:spcBef>
              <a:spcAft>
                <a:spcPct val="0"/>
              </a:spcAft>
              <a:buClr>
                <a:schemeClr val="folHlink"/>
              </a:buClr>
              <a:buSzPts val="2808"/>
              <a:buFont typeface="Noto Sans Symbols"/>
              <a:buNone/>
            </a:pPr>
            <a:r>
              <a:rPr lang="en-US" sz="2400" b="1">
                <a:solidFill>
                  <a:srgbClr val="0033CC"/>
                </a:solidFill>
                <a:latin typeface="Times New Roman"/>
                <a:ea typeface="Times New Roman"/>
                <a:cs typeface="Times New Roman"/>
                <a:sym typeface="Times New Roman"/>
              </a:rPr>
              <a:t>Network Criteria</a:t>
            </a:r>
            <a:br>
              <a:rPr lang="en-US" sz="2400" b="1">
                <a:solidFill>
                  <a:srgbClr val="0033CC"/>
                </a:solidFill>
                <a:latin typeface="Times New Roman"/>
                <a:ea typeface="Times New Roman"/>
                <a:cs typeface="Times New Roman"/>
                <a:sym typeface="Times New Roman"/>
              </a:rPr>
            </a:br>
            <a:r>
              <a:rPr lang="en-US" sz="2400" b="1">
                <a:solidFill>
                  <a:srgbClr val="0033CC"/>
                </a:solidFill>
                <a:latin typeface="Times New Roman"/>
                <a:ea typeface="Times New Roman"/>
                <a:cs typeface="Times New Roman"/>
                <a:sym typeface="Times New Roman"/>
              </a:rPr>
              <a:t>Physical Structures</a:t>
            </a:r>
            <a:br>
              <a:rPr lang="en-US" sz="2400" b="1">
                <a:solidFill>
                  <a:srgbClr val="0033CC"/>
                </a:solidFill>
                <a:latin typeface="Times New Roman"/>
                <a:ea typeface="Times New Roman"/>
                <a:cs typeface="Times New Roman"/>
                <a:sym typeface="Times New Roman"/>
              </a:rPr>
            </a:br>
            <a:r>
              <a:rPr lang="en-US" sz="2400" b="1">
                <a:solidFill>
                  <a:srgbClr val="0033CC"/>
                </a:solidFill>
                <a:latin typeface="Times New Roman"/>
                <a:ea typeface="Times New Roman"/>
                <a:cs typeface="Times New Roman"/>
                <a:sym typeface="Times New Roman"/>
              </a:rPr>
              <a:t>Network Models</a:t>
            </a:r>
            <a:br>
              <a:rPr lang="en-US" sz="2400" b="1">
                <a:solidFill>
                  <a:srgbClr val="0033CC"/>
                </a:solidFill>
                <a:latin typeface="Times New Roman"/>
                <a:ea typeface="Times New Roman"/>
                <a:cs typeface="Times New Roman"/>
                <a:sym typeface="Times New Roman"/>
              </a:rPr>
            </a:br>
            <a:r>
              <a:rPr lang="en-US" sz="2400" b="1">
                <a:solidFill>
                  <a:srgbClr val="0033CC"/>
                </a:solidFill>
                <a:latin typeface="Times New Roman"/>
                <a:ea typeface="Times New Roman"/>
                <a:cs typeface="Times New Roman"/>
                <a:sym typeface="Times New Roman"/>
              </a:rPr>
              <a:t>Categories of Networks</a:t>
            </a:r>
            <a:br>
              <a:rPr lang="en-US" sz="2400" b="1">
                <a:solidFill>
                  <a:srgbClr val="0033CC"/>
                </a:solidFill>
                <a:latin typeface="Times New Roman"/>
                <a:ea typeface="Times New Roman"/>
                <a:cs typeface="Times New Roman"/>
                <a:sym typeface="Times New Roman"/>
              </a:rPr>
            </a:br>
            <a:r>
              <a:rPr lang="en-US" sz="2400" b="1">
                <a:solidFill>
                  <a:srgbClr val="0033CC"/>
                </a:solidFill>
                <a:latin typeface="Times New Roman"/>
                <a:ea typeface="Times New Roman"/>
                <a:cs typeface="Times New Roman"/>
                <a:sym typeface="Times New Roman"/>
              </a:rPr>
              <a:t>Interconnection of Networks: Internetwork</a:t>
            </a:r>
            <a:endParaRPr/>
          </a:p>
        </p:txBody>
      </p:sp>
      <p:sp>
        <p:nvSpPr>
          <p:cNvPr id="257" name="Google Shape;257;p8"/>
          <p:cNvSpPr txBox="1"/>
          <p:nvPr/>
        </p:nvSpPr>
        <p:spPr>
          <a:xfrm>
            <a:off x="1765301" y="3581401"/>
            <a:ext cx="4862513" cy="5191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800" i="1" u="sng">
                <a:solidFill>
                  <a:schemeClr val="hlink"/>
                </a:solidFill>
                <a:latin typeface="Times New Roman"/>
                <a:ea typeface="Times New Roman"/>
                <a:cs typeface="Times New Roman"/>
                <a:sym typeface="Times New Roman"/>
              </a:rPr>
              <a:t>Topics discussed in this section:</a:t>
            </a:r>
            <a:endParaRPr/>
          </a:p>
        </p:txBody>
      </p:sp>
    </p:spTree>
  </p:cSld>
  <p:clrMapOvr>
    <a:masterClrMapping/>
  </p:clrMapOvr>
  <p:transition/>
  <p:timing/>
</p:sld>
</file>

<file path=ppt/slides/slide8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62"/>
        <p:cNvGrpSpPr/>
        <p:nvPr/>
      </p:nvGrpSpPr>
      <p:grpSpPr>
        <a:xfrm>
          <a:off x="0" y="0"/>
          <a:ext cx="0" cy="0"/>
        </a:xfrm>
      </p:grpSpPr>
      <p:sp>
        <p:nvSpPr>
          <p:cNvPr id="263" name="Google Shape;263;p9"/>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2000" b="1">
                <a:solidFill>
                  <a:schemeClr val="dk1"/>
                </a:solidFill>
                <a:latin typeface="Arial"/>
                <a:ea typeface="Arial"/>
                <a:cs typeface="Arial"/>
                <a:sym typeface="Arial"/>
              </a:rPr>
              <a:t>1.</a:t>
            </a:r>
            <a:fld id="{00000000-1234-1234-1234-123412341234}" type="slidenum">
              <a:rPr lang="en-US" sz="2000" b="1">
                <a:solidFill>
                  <a:schemeClr val="dk1"/>
                </a:solidFill>
                <a:latin typeface="Arial"/>
                <a:ea typeface="Arial"/>
                <a:cs typeface="Arial"/>
                <a:sym typeface="Arial"/>
              </a:rPr>
              <a:t>83</a:t>
            </a:fld>
            <a:endParaRPr sz="2000" b="1">
              <a:solidFill>
                <a:schemeClr val="dk1"/>
              </a:solidFill>
              <a:latin typeface="Arial"/>
              <a:ea typeface="Arial"/>
              <a:cs typeface="Arial"/>
              <a:sym typeface="Arial"/>
            </a:endParaRPr>
          </a:p>
        </p:txBody>
      </p:sp>
      <p:cxnSp>
        <p:nvCxnSpPr>
          <p:cNvPr id="264" name="Google Shape;264;p9"/>
          <p:cNvCxnSpPr/>
          <p:nvPr/>
        </p:nvCxnSpPr>
        <p:spPr>
          <a:xfrm>
            <a:off x="1676400" y="2286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265" name="Google Shape;265;p9"/>
          <p:cNvCxnSpPr/>
          <p:nvPr/>
        </p:nvCxnSpPr>
        <p:spPr>
          <a:xfrm>
            <a:off x="1676400" y="1066800"/>
            <a:ext cx="8763000" cy="0"/>
          </a:xfrm>
          <a:prstGeom prst="straightConnector1">
            <a:avLst/>
          </a:prstGeom>
          <a:noFill/>
          <a:ln w="19050" cap="flat" cmpd="sng">
            <a:solidFill>
              <a:schemeClr val="hlink"/>
            </a:solidFill>
            <a:prstDash val="solid"/>
            <a:round/>
            <a:headEnd type="none" w="med" len="med"/>
            <a:tailEnd type="none" w="med" len="med"/>
          </a:ln>
        </p:spPr>
      </p:cxnSp>
      <p:sp>
        <p:nvSpPr>
          <p:cNvPr id="266" name="Google Shape;266;p9"/>
          <p:cNvSpPr txBox="1"/>
          <p:nvPr/>
        </p:nvSpPr>
        <p:spPr>
          <a:xfrm>
            <a:off x="1828799" y="457200"/>
            <a:ext cx="7819053"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1.3  </a:t>
            </a:r>
            <a:r>
              <a:rPr lang="en-US" sz="2000" b="1" i="1">
                <a:solidFill>
                  <a:schemeClr val="dk1"/>
                </a:solidFill>
                <a:latin typeface="Times New Roman"/>
                <a:ea typeface="Times New Roman"/>
                <a:cs typeface="Times New Roman"/>
                <a:sym typeface="Times New Roman"/>
              </a:rPr>
              <a:t>Types of connections: point-to-point and multipoint [1]</a:t>
            </a:r>
            <a:endParaRPr/>
          </a:p>
        </p:txBody>
      </p:sp>
      <p:cxnSp>
        <p:nvCxnSpPr>
          <p:cNvPr id="267" name="Google Shape;267;p9"/>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268" name="Google Shape;268;p9"/>
          <p:cNvPicPr preferRelativeResize="0"/>
          <p:nvPr/>
        </p:nvPicPr>
        <p:blipFill>
          <a:blip r:embed="rId3">
            <a:alphaModFix/>
          </a:blip>
          <a:stretch>
            <a:fillRect/>
          </a:stretch>
        </p:blipFill>
        <p:spPr>
          <a:xfrm>
            <a:off x="2544764" y="1717676"/>
            <a:ext cx="6827837" cy="3997325"/>
          </a:xfrm>
          <a:prstGeom prst="rect">
            <a:avLst/>
          </a:prstGeom>
          <a:noFill/>
          <a:ln>
            <a:noFill/>
          </a:ln>
        </p:spPr>
      </p:pic>
    </p:spTree>
  </p:cSld>
  <p:clrMapOvr>
    <a:masterClrMapping/>
  </p:clrMapOvr>
  <p:transition/>
  <p:timing/>
</p:sld>
</file>

<file path=ppt/slides/slide8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Slide Number Placeholder 1"/>
          <p:cNvSpPr>
            <a:spLocks noGrp="1"/>
          </p:cNvSpPr>
          <p:nvPr>
            <p:ph type="sldNum" idx="12"/>
          </p:nvPr>
        </p:nvSpPr>
        <p:spPr/>
        <p:txBody>
          <a:bodyPr/>
          <a:lstStyle/>
          <a:p>
            <a:pPr marL="0" lvl="0" indent="0" algn="r" rtl="0">
              <a:spcBef>
                <a:spcPct val="0"/>
              </a:spcBef>
              <a:spcAft>
                <a:spcPct val="0"/>
              </a:spcAft>
              <a:buNone/>
            </a:pPr>
            <a:fld id="{00000000-1234-1234-1234-123412341234}" type="slidenum">
              <a:rPr lang="en-US" smtClean="0"/>
              <a:t>84</a:t>
            </a:fld>
            <a:endParaRPr lang="en-US"/>
          </a:p>
        </p:txBody>
      </p:sp>
      <p:sp>
        <p:nvSpPr>
          <p:cNvPr id="3" name="Rectangle 2"/>
          <p:cNvSpPr/>
          <p:nvPr/>
        </p:nvSpPr>
        <p:spPr>
          <a:xfrm>
            <a:off x="835742" y="1701645"/>
            <a:ext cx="10518058" cy="4247317"/>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IN" sz="1800" b="1">
                <a:latin typeface="Times New Roman" panose="02020603050405020304" pitchFamily="18" charset="0"/>
                <a:cs typeface="Times New Roman" panose="02020603050405020304" pitchFamily="18" charset="0"/>
              </a:rPr>
              <a:t>Point-to-Point </a:t>
            </a:r>
          </a:p>
          <a:p>
            <a:pPr algn="just"/>
            <a:endParaRPr lang="en-IN" sz="1800">
              <a:latin typeface="Times New Roman" panose="02020603050405020304" pitchFamily="18" charset="0"/>
              <a:cs typeface="Times New Roman" panose="02020603050405020304" pitchFamily="18" charset="0"/>
            </a:endParaRPr>
          </a:p>
          <a:p>
            <a:pPr algn="just"/>
            <a:r>
              <a:rPr lang="en-IN" sz="1800">
                <a:latin typeface="Times New Roman" panose="02020603050405020304" pitchFamily="18" charset="0"/>
                <a:cs typeface="Times New Roman" panose="02020603050405020304" pitchFamily="18" charset="0"/>
              </a:rPr>
              <a:t>A point-to-point connection provides a dedicated link between two devices. The entire capacity of the link is reserved for transmission between those two devices. Most point-to-point connections use an actual length of wire or cable to connect the two ends, but other options, such as microwave or satellite links, are also possible. When you change television channels by infrared remote control, you are establishing a point-to-point connection between the remote control and the television's control system.</a:t>
            </a:r>
          </a:p>
          <a:p>
            <a:pPr algn="just"/>
            <a:endParaRPr lang="en-IN" sz="1800">
              <a:latin typeface="Times New Roman" panose="02020603050405020304" pitchFamily="18" charset="0"/>
              <a:cs typeface="Times New Roman" panose="02020603050405020304" pitchFamily="18" charset="0"/>
            </a:endParaRPr>
          </a:p>
          <a:p>
            <a:pPr algn="just"/>
            <a:r>
              <a:rPr lang="en-IN" sz="1800" b="1">
                <a:latin typeface="Times New Roman" panose="02020603050405020304" pitchFamily="18" charset="0"/>
                <a:cs typeface="Times New Roman" panose="02020603050405020304" pitchFamily="18" charset="0"/>
              </a:rPr>
              <a:t>Multipoint </a:t>
            </a:r>
          </a:p>
          <a:p>
            <a:pPr algn="just"/>
            <a:endParaRPr lang="en-IN" sz="1800">
              <a:latin typeface="Times New Roman" panose="02020603050405020304" pitchFamily="18" charset="0"/>
              <a:cs typeface="Times New Roman" panose="02020603050405020304" pitchFamily="18" charset="0"/>
            </a:endParaRPr>
          </a:p>
          <a:p>
            <a:pPr algn="just"/>
            <a:r>
              <a:rPr lang="en-IN" sz="1800">
                <a:latin typeface="Times New Roman" panose="02020603050405020304" pitchFamily="18" charset="0"/>
                <a:cs typeface="Times New Roman" panose="02020603050405020304" pitchFamily="18" charset="0"/>
              </a:rPr>
              <a:t>A multipoint (also called multidrop) connection is one in which more than two specific devices share a single link.</a:t>
            </a:r>
          </a:p>
          <a:p>
            <a:pPr algn="just"/>
            <a:r>
              <a:rPr lang="en-IN" sz="1800">
                <a:latin typeface="Times New Roman" panose="02020603050405020304" pitchFamily="18" charset="0"/>
                <a:cs typeface="Times New Roman" panose="02020603050405020304" pitchFamily="18" charset="0"/>
              </a:rPr>
              <a:t>In a multipoint environment, the capacity of the channel is shared, either spatially or temporally. If several devices can use the link simultaneously, it is a spatially shared connection. If users must take turns, it is a timeshared connection.</a:t>
            </a:r>
          </a:p>
        </p:txBody>
      </p:sp>
      <p:sp>
        <p:nvSpPr>
          <p:cNvPr id="4" name="Rectangle 3"/>
          <p:cNvSpPr/>
          <p:nvPr/>
        </p:nvSpPr>
        <p:spPr>
          <a:xfrm>
            <a:off x="835742" y="605654"/>
            <a:ext cx="5089855" cy="369332"/>
          </a:xfrm>
          <a:prstGeom prst="rect">
            <a:avLst/>
          </a:prstGeom>
        </p:spPr>
        <p:txBody>
          <a:bodyPr wrap="non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lvl="0"/>
            <a:r>
              <a:rPr lang="en-US" sz="1800" b="1" i="1">
                <a:solidFill>
                  <a:schemeClr val="accent1">
                    <a:lumMod val="75000"/>
                  </a:schemeClr>
                </a:solidFill>
                <a:latin typeface="Times New Roman"/>
                <a:ea typeface="Times New Roman"/>
                <a:cs typeface="Times New Roman"/>
                <a:sym typeface="Times New Roman"/>
              </a:rPr>
              <a:t>Types of connections: point-to-point and multipoint</a:t>
            </a:r>
            <a:endParaRPr lang="en-US" sz="1800">
              <a:solidFill>
                <a:schemeClr val="accent1">
                  <a:lumMod val="75000"/>
                </a:schemeClr>
              </a:solidFill>
            </a:endParaRPr>
          </a:p>
        </p:txBody>
      </p:sp>
    </p:spTree>
    <p:extLst>
      <p:ext uri="{BB962C8B-B14F-4D97-AF65-F5344CB8AC3E}">
        <p14:creationId xmlns:p14="http://schemas.microsoft.com/office/powerpoint/2010/main" val="3905293834"/>
      </p:ext>
    </p:extLst>
  </p:cSld>
  <p:clrMapOvr>
    <a:masterClrMapping/>
  </p:clrMapOvr>
  <p:transition/>
  <p:timing/>
</p:sld>
</file>

<file path=ppt/slides/slide8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73"/>
        <p:cNvGrpSpPr/>
        <p:nvPr/>
      </p:nvGrpSpPr>
      <p:grpSpPr>
        <a:xfrm>
          <a:off x="0" y="0"/>
          <a:ext cx="0" cy="0"/>
        </a:xfrm>
      </p:grpSpPr>
      <p:sp>
        <p:nvSpPr>
          <p:cNvPr id="274" name="Google Shape;274;p10"/>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2000" b="1">
                <a:solidFill>
                  <a:schemeClr val="dk1"/>
                </a:solidFill>
                <a:latin typeface="Arial"/>
                <a:ea typeface="Arial"/>
                <a:cs typeface="Arial"/>
                <a:sym typeface="Arial"/>
              </a:rPr>
              <a:t>1.</a:t>
            </a:r>
            <a:fld id="{00000000-1234-1234-1234-123412341234}" type="slidenum">
              <a:rPr lang="en-US" sz="2000" b="1">
                <a:solidFill>
                  <a:schemeClr val="dk1"/>
                </a:solidFill>
                <a:latin typeface="Arial"/>
                <a:ea typeface="Arial"/>
                <a:cs typeface="Arial"/>
                <a:sym typeface="Arial"/>
              </a:rPr>
              <a:t>85</a:t>
            </a:fld>
            <a:endParaRPr sz="2000" b="1">
              <a:solidFill>
                <a:schemeClr val="dk1"/>
              </a:solidFill>
              <a:latin typeface="Arial"/>
              <a:ea typeface="Arial"/>
              <a:cs typeface="Arial"/>
              <a:sym typeface="Arial"/>
            </a:endParaRPr>
          </a:p>
        </p:txBody>
      </p:sp>
      <p:cxnSp>
        <p:nvCxnSpPr>
          <p:cNvPr id="275" name="Google Shape;275;p10"/>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276" name="Google Shape;276;p10"/>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277" name="Google Shape;277;p10"/>
          <p:cNvSpPr txBox="1"/>
          <p:nvPr/>
        </p:nvSpPr>
        <p:spPr>
          <a:xfrm>
            <a:off x="1828800" y="381000"/>
            <a:ext cx="5150498"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1.4  </a:t>
            </a:r>
            <a:r>
              <a:rPr lang="en-US" sz="2000" b="1" i="1">
                <a:solidFill>
                  <a:schemeClr val="dk1"/>
                </a:solidFill>
                <a:latin typeface="Times New Roman"/>
                <a:ea typeface="Times New Roman"/>
                <a:cs typeface="Times New Roman"/>
                <a:sym typeface="Times New Roman"/>
              </a:rPr>
              <a:t>Categories of topology [1]</a:t>
            </a:r>
            <a:endParaRPr/>
          </a:p>
        </p:txBody>
      </p:sp>
      <p:cxnSp>
        <p:nvCxnSpPr>
          <p:cNvPr id="278" name="Google Shape;278;p10"/>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279" name="Google Shape;279;p10"/>
          <p:cNvPicPr preferRelativeResize="0"/>
          <p:nvPr/>
        </p:nvPicPr>
        <p:blipFill>
          <a:blip r:embed="rId3">
            <a:alphaModFix/>
          </a:blip>
          <a:stretch>
            <a:fillRect/>
          </a:stretch>
        </p:blipFill>
        <p:spPr>
          <a:xfrm>
            <a:off x="2678114" y="2317750"/>
            <a:ext cx="6389687" cy="2178050"/>
          </a:xfrm>
          <a:prstGeom prst="rect">
            <a:avLst/>
          </a:prstGeom>
          <a:noFill/>
          <a:ln>
            <a:noFill/>
          </a:ln>
        </p:spPr>
      </p:pic>
    </p:spTree>
  </p:cSld>
  <p:clrMapOvr>
    <a:masterClrMapping/>
  </p:clrMapOvr>
  <p:transition/>
  <p:timing/>
</p:sld>
</file>

<file path=ppt/slides/slide8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84"/>
        <p:cNvGrpSpPr/>
        <p:nvPr/>
      </p:nvGrpSpPr>
      <p:grpSpPr>
        <a:xfrm>
          <a:off x="0" y="0"/>
          <a:ext cx="0" cy="0"/>
        </a:xfrm>
      </p:grpSpPr>
      <p:sp>
        <p:nvSpPr>
          <p:cNvPr id="285" name="Google Shape;285;p11"/>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2000" b="1">
                <a:solidFill>
                  <a:schemeClr val="dk1"/>
                </a:solidFill>
                <a:latin typeface="Arial"/>
                <a:ea typeface="Arial"/>
                <a:cs typeface="Arial"/>
                <a:sym typeface="Arial"/>
              </a:rPr>
              <a:t>1.</a:t>
            </a:r>
            <a:fld id="{00000000-1234-1234-1234-123412341234}" type="slidenum">
              <a:rPr lang="en-US" sz="2000" b="1">
                <a:solidFill>
                  <a:schemeClr val="dk1"/>
                </a:solidFill>
                <a:latin typeface="Arial"/>
                <a:ea typeface="Arial"/>
                <a:cs typeface="Arial"/>
                <a:sym typeface="Arial"/>
              </a:rPr>
              <a:t>86</a:t>
            </a:fld>
            <a:endParaRPr sz="2000" b="1">
              <a:solidFill>
                <a:schemeClr val="dk1"/>
              </a:solidFill>
              <a:latin typeface="Arial"/>
              <a:ea typeface="Arial"/>
              <a:cs typeface="Arial"/>
              <a:sym typeface="Arial"/>
            </a:endParaRPr>
          </a:p>
        </p:txBody>
      </p:sp>
      <p:cxnSp>
        <p:nvCxnSpPr>
          <p:cNvPr id="286" name="Google Shape;286;p11"/>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287" name="Google Shape;287;p11"/>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288" name="Google Shape;288;p11"/>
          <p:cNvSpPr txBox="1"/>
          <p:nvPr/>
        </p:nvSpPr>
        <p:spPr>
          <a:xfrm>
            <a:off x="1828800" y="381000"/>
            <a:ext cx="6472238" cy="45720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1.5  </a:t>
            </a:r>
            <a:r>
              <a:rPr lang="en-US" sz="2000" b="1" i="1">
                <a:solidFill>
                  <a:schemeClr val="dk1"/>
                </a:solidFill>
                <a:latin typeface="Times New Roman"/>
                <a:ea typeface="Times New Roman"/>
                <a:cs typeface="Times New Roman"/>
                <a:sym typeface="Times New Roman"/>
              </a:rPr>
              <a:t>A fully connected mesh topology (five devices)</a:t>
            </a:r>
            <a:endParaRPr/>
          </a:p>
        </p:txBody>
      </p:sp>
      <p:cxnSp>
        <p:nvCxnSpPr>
          <p:cNvPr id="289" name="Google Shape;289;p11"/>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290" name="Google Shape;290;p11"/>
          <p:cNvPicPr preferRelativeResize="0"/>
          <p:nvPr/>
        </p:nvPicPr>
        <p:blipFill>
          <a:blip r:embed="rId3">
            <a:alphaModFix/>
          </a:blip>
          <a:stretch>
            <a:fillRect/>
          </a:stretch>
        </p:blipFill>
        <p:spPr>
          <a:xfrm>
            <a:off x="894735" y="1307320"/>
            <a:ext cx="3226159" cy="2947961"/>
          </a:xfrm>
          <a:prstGeom prst="rect">
            <a:avLst/>
          </a:prstGeom>
          <a:noFill/>
          <a:ln>
            <a:noFill/>
          </a:ln>
        </p:spPr>
      </p:pic>
      <p:sp>
        <p:nvSpPr>
          <p:cNvPr id="2" name="Rectangle 1"/>
          <p:cNvSpPr/>
          <p:nvPr/>
        </p:nvSpPr>
        <p:spPr>
          <a:xfrm>
            <a:off x="4522839" y="1416113"/>
            <a:ext cx="7187380" cy="584775"/>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buFont typeface="Arial" pitchFamily="34" charset="0"/>
              <a:buChar char="•"/>
            </a:pPr>
            <a:r>
              <a:rPr lang="en-IN" sz="1600">
                <a:latin typeface="Times New Roman" panose="02020603050405020304" pitchFamily="18" charset="0"/>
                <a:cs typeface="Times New Roman" panose="02020603050405020304" pitchFamily="18" charset="0"/>
              </a:rPr>
              <a:t>In a mesh topology, every device has a dedicated point-to-point link to every other device.</a:t>
            </a:r>
          </a:p>
        </p:txBody>
      </p:sp>
      <p:sp>
        <p:nvSpPr>
          <p:cNvPr id="3" name="Rectangle 2"/>
          <p:cNvSpPr/>
          <p:nvPr/>
        </p:nvSpPr>
        <p:spPr>
          <a:xfrm>
            <a:off x="4522838" y="2254313"/>
            <a:ext cx="7334865" cy="1323439"/>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buFont typeface="Arial" pitchFamily="34" charset="0"/>
              <a:buChar char="•"/>
            </a:pPr>
            <a:r>
              <a:rPr lang="en-IN" sz="1600">
                <a:latin typeface="Times New Roman" panose="02020603050405020304" pitchFamily="18" charset="0"/>
                <a:cs typeface="Times New Roman" panose="02020603050405020304" pitchFamily="18" charset="0"/>
              </a:rPr>
              <a:t>To find the number of physical links in a fully connected mesh network with n nodes, we first consider that each node must be connected to every other node. Node 1 must be connected to n - I nodes, node 2 must be connected to n – 1 nodes, and finally node n must be connected to n - 1 nodes. We need n(n - 1) physical links.</a:t>
            </a:r>
          </a:p>
        </p:txBody>
      </p:sp>
      <p:sp>
        <p:nvSpPr>
          <p:cNvPr id="4" name="Rectangle 3"/>
          <p:cNvSpPr/>
          <p:nvPr/>
        </p:nvSpPr>
        <p:spPr>
          <a:xfrm>
            <a:off x="838200" y="4574522"/>
            <a:ext cx="4842992" cy="338554"/>
          </a:xfrm>
          <a:prstGeom prst="rect">
            <a:avLst/>
          </a:prstGeom>
        </p:spPr>
        <p:txBody>
          <a:bodyPr wrap="non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lvl="0"/>
            <a:r>
              <a:rPr lang="en-US" sz="1600" b="1">
                <a:solidFill>
                  <a:schemeClr val="folHlink"/>
                </a:solidFill>
                <a:latin typeface="Times New Roman"/>
                <a:ea typeface="Times New Roman"/>
                <a:cs typeface="Times New Roman"/>
                <a:sym typeface="Times New Roman"/>
              </a:rPr>
              <a:t>Figure 1.5  </a:t>
            </a:r>
            <a:r>
              <a:rPr lang="en-US" b="1" i="1">
                <a:solidFill>
                  <a:schemeClr val="dk1"/>
                </a:solidFill>
                <a:latin typeface="Times New Roman"/>
                <a:ea typeface="Times New Roman"/>
                <a:cs typeface="Times New Roman"/>
                <a:sym typeface="Times New Roman"/>
              </a:rPr>
              <a:t>A fully connected mesh topology (five devices) [1]</a:t>
            </a:r>
            <a:endParaRPr lang="en-US"/>
          </a:p>
        </p:txBody>
      </p:sp>
    </p:spTree>
  </p:cSld>
  <p:clrMapOvr>
    <a:masterClrMapping/>
  </p:clrMapOvr>
  <p:transition/>
  <p:timing/>
</p:sld>
</file>

<file path=ppt/slides/slide8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295"/>
        <p:cNvGrpSpPr/>
        <p:nvPr/>
      </p:nvGrpSpPr>
      <p:grpSpPr>
        <a:xfrm>
          <a:off x="0" y="0"/>
          <a:ext cx="0" cy="0"/>
        </a:xfrm>
      </p:grpSpPr>
      <p:sp>
        <p:nvSpPr>
          <p:cNvPr id="296" name="Google Shape;296;p12"/>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2000" b="1">
                <a:solidFill>
                  <a:schemeClr val="dk1"/>
                </a:solidFill>
                <a:latin typeface="Arial"/>
                <a:ea typeface="Arial"/>
                <a:cs typeface="Arial"/>
                <a:sym typeface="Arial"/>
              </a:rPr>
              <a:t>1.</a:t>
            </a:r>
            <a:fld id="{00000000-1234-1234-1234-123412341234}" type="slidenum">
              <a:rPr lang="en-US" sz="2000" b="1">
                <a:solidFill>
                  <a:schemeClr val="dk1"/>
                </a:solidFill>
                <a:latin typeface="Arial"/>
                <a:ea typeface="Arial"/>
                <a:cs typeface="Arial"/>
                <a:sym typeface="Arial"/>
              </a:rPr>
              <a:t>87</a:t>
            </a:fld>
            <a:endParaRPr sz="2000" b="1">
              <a:solidFill>
                <a:schemeClr val="dk1"/>
              </a:solidFill>
              <a:latin typeface="Arial"/>
              <a:ea typeface="Arial"/>
              <a:cs typeface="Arial"/>
              <a:sym typeface="Arial"/>
            </a:endParaRPr>
          </a:p>
        </p:txBody>
      </p:sp>
      <p:cxnSp>
        <p:nvCxnSpPr>
          <p:cNvPr id="297" name="Google Shape;297;p12"/>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298" name="Google Shape;298;p12"/>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299" name="Google Shape;299;p12"/>
          <p:cNvSpPr txBox="1"/>
          <p:nvPr/>
        </p:nvSpPr>
        <p:spPr>
          <a:xfrm>
            <a:off x="1828801" y="381000"/>
            <a:ext cx="5832475" cy="45720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1.6  </a:t>
            </a:r>
            <a:r>
              <a:rPr lang="en-US" sz="2000" b="1" i="1">
                <a:solidFill>
                  <a:schemeClr val="dk1"/>
                </a:solidFill>
                <a:latin typeface="Times New Roman"/>
                <a:ea typeface="Times New Roman"/>
                <a:cs typeface="Times New Roman"/>
                <a:sym typeface="Times New Roman"/>
              </a:rPr>
              <a:t>A star topology connecting four stations</a:t>
            </a:r>
            <a:endParaRPr/>
          </a:p>
        </p:txBody>
      </p:sp>
      <p:cxnSp>
        <p:nvCxnSpPr>
          <p:cNvPr id="300" name="Google Shape;300;p12"/>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301" name="Google Shape;301;p12"/>
          <p:cNvPicPr preferRelativeResize="0"/>
          <p:nvPr/>
        </p:nvPicPr>
        <p:blipFill>
          <a:blip r:embed="rId3">
            <a:alphaModFix/>
          </a:blip>
          <a:stretch>
            <a:fillRect/>
          </a:stretch>
        </p:blipFill>
        <p:spPr>
          <a:xfrm>
            <a:off x="838200" y="1472408"/>
            <a:ext cx="3535926" cy="3148012"/>
          </a:xfrm>
          <a:prstGeom prst="rect">
            <a:avLst/>
          </a:prstGeom>
          <a:noFill/>
          <a:ln>
            <a:noFill/>
          </a:ln>
        </p:spPr>
      </p:pic>
      <p:sp>
        <p:nvSpPr>
          <p:cNvPr id="2" name="Rectangle 1"/>
          <p:cNvSpPr/>
          <p:nvPr/>
        </p:nvSpPr>
        <p:spPr>
          <a:xfrm>
            <a:off x="4581831" y="1676399"/>
            <a:ext cx="7320117" cy="584775"/>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1600">
                <a:latin typeface="Times New Roman" panose="02020603050405020304" pitchFamily="18" charset="0"/>
                <a:cs typeface="Times New Roman" panose="02020603050405020304" pitchFamily="18" charset="0"/>
              </a:rPr>
              <a:t>In a star topology, each device has a dedicated point-to-point link only to a central controller, usually called a hub. The devices are not directly linked to one another.</a:t>
            </a:r>
          </a:p>
        </p:txBody>
      </p:sp>
      <p:sp>
        <p:nvSpPr>
          <p:cNvPr id="3" name="Rectangle 2"/>
          <p:cNvSpPr/>
          <p:nvPr/>
        </p:nvSpPr>
        <p:spPr>
          <a:xfrm>
            <a:off x="4581831" y="2514599"/>
            <a:ext cx="7074310" cy="830997"/>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IN" sz="1600">
                <a:latin typeface="Times New Roman" panose="02020603050405020304" pitchFamily="18" charset="0"/>
                <a:cs typeface="Times New Roman" panose="02020603050405020304" pitchFamily="18" charset="0"/>
              </a:rPr>
              <a:t>A star topology is less expensive than a mesh topology. In a star, each device needs</a:t>
            </a:r>
          </a:p>
          <a:p>
            <a:pPr algn="just"/>
            <a:r>
              <a:rPr lang="en-IN" sz="1600">
                <a:latin typeface="Times New Roman" panose="02020603050405020304" pitchFamily="18" charset="0"/>
                <a:cs typeface="Times New Roman" panose="02020603050405020304" pitchFamily="18" charset="0"/>
              </a:rPr>
              <a:t>only one link and one I/O port to connect it to any number of others. This factor also makes it easy to install and reconfigure.</a:t>
            </a:r>
          </a:p>
        </p:txBody>
      </p:sp>
      <p:sp>
        <p:nvSpPr>
          <p:cNvPr id="4" name="Rectangle 3"/>
          <p:cNvSpPr/>
          <p:nvPr/>
        </p:nvSpPr>
        <p:spPr>
          <a:xfrm>
            <a:off x="4581831" y="3516123"/>
            <a:ext cx="7202130" cy="584775"/>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1600">
                <a:latin typeface="Times New Roman" panose="02020603050405020304" pitchFamily="18" charset="0"/>
                <a:cs typeface="Times New Roman" panose="02020603050405020304" pitchFamily="18" charset="0"/>
              </a:rPr>
              <a:t>Other advantages include robustness. If one link fails, only that link is affected. All other links remain active.</a:t>
            </a:r>
          </a:p>
        </p:txBody>
      </p:sp>
      <p:sp>
        <p:nvSpPr>
          <p:cNvPr id="5" name="Rectangle 4"/>
          <p:cNvSpPr/>
          <p:nvPr/>
        </p:nvSpPr>
        <p:spPr>
          <a:xfrm>
            <a:off x="4581831" y="4319945"/>
            <a:ext cx="6951408" cy="584775"/>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IN" sz="1600">
                <a:latin typeface="Times New Roman" panose="02020603050405020304" pitchFamily="18" charset="0"/>
                <a:cs typeface="Times New Roman" panose="02020603050405020304" pitchFamily="18" charset="0"/>
              </a:rPr>
              <a:t>One big disadvantage of a star topology is the dependency of the whole topology</a:t>
            </a:r>
          </a:p>
          <a:p>
            <a:pPr algn="just"/>
            <a:r>
              <a:rPr lang="en-IN" sz="1600">
                <a:latin typeface="Times New Roman" panose="02020603050405020304" pitchFamily="18" charset="0"/>
                <a:cs typeface="Times New Roman" panose="02020603050405020304" pitchFamily="18" charset="0"/>
              </a:rPr>
              <a:t>on one single point, the hub. If the hub goes down, the whole system is dead.</a:t>
            </a:r>
          </a:p>
        </p:txBody>
      </p:sp>
      <p:sp>
        <p:nvSpPr>
          <p:cNvPr id="12" name="Google Shape;299;p12"/>
          <p:cNvSpPr txBox="1"/>
          <p:nvPr/>
        </p:nvSpPr>
        <p:spPr>
          <a:xfrm>
            <a:off x="665162" y="4935378"/>
            <a:ext cx="3916669" cy="769401"/>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1.6  </a:t>
            </a:r>
            <a:r>
              <a:rPr lang="en-US" sz="2000" b="1" i="1">
                <a:solidFill>
                  <a:schemeClr val="dk1"/>
                </a:solidFill>
                <a:latin typeface="Times New Roman"/>
                <a:ea typeface="Times New Roman"/>
                <a:cs typeface="Times New Roman"/>
                <a:sym typeface="Times New Roman"/>
              </a:rPr>
              <a:t>A star topology connecting four stations [1]</a:t>
            </a:r>
            <a:endParaRPr/>
          </a:p>
        </p:txBody>
      </p:sp>
    </p:spTree>
  </p:cSld>
  <p:clrMapOvr>
    <a:masterClrMapping/>
  </p:clrMapOvr>
  <p:transition/>
  <p:timing/>
</p:sld>
</file>

<file path=ppt/slides/slide8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06"/>
        <p:cNvGrpSpPr/>
        <p:nvPr/>
      </p:nvGrpSpPr>
      <p:grpSpPr>
        <a:xfrm>
          <a:off x="0" y="0"/>
          <a:ext cx="0" cy="0"/>
        </a:xfrm>
      </p:grpSpPr>
      <p:sp>
        <p:nvSpPr>
          <p:cNvPr id="307" name="Google Shape;307;p13"/>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2000" b="1">
                <a:solidFill>
                  <a:schemeClr val="dk1"/>
                </a:solidFill>
                <a:latin typeface="Arial"/>
                <a:ea typeface="Arial"/>
                <a:cs typeface="Arial"/>
                <a:sym typeface="Arial"/>
              </a:rPr>
              <a:t>1.</a:t>
            </a:r>
            <a:fld id="{00000000-1234-1234-1234-123412341234}" type="slidenum">
              <a:rPr lang="en-US" sz="2000" b="1">
                <a:solidFill>
                  <a:schemeClr val="dk1"/>
                </a:solidFill>
                <a:latin typeface="Arial"/>
                <a:ea typeface="Arial"/>
                <a:cs typeface="Arial"/>
                <a:sym typeface="Arial"/>
              </a:rPr>
              <a:t>88</a:t>
            </a:fld>
            <a:endParaRPr sz="2000" b="1">
              <a:solidFill>
                <a:schemeClr val="dk1"/>
              </a:solidFill>
              <a:latin typeface="Arial"/>
              <a:ea typeface="Arial"/>
              <a:cs typeface="Arial"/>
              <a:sym typeface="Arial"/>
            </a:endParaRPr>
          </a:p>
        </p:txBody>
      </p:sp>
      <p:cxnSp>
        <p:nvCxnSpPr>
          <p:cNvPr id="308" name="Google Shape;308;p13"/>
          <p:cNvCxnSpPr/>
          <p:nvPr/>
        </p:nvCxnSpPr>
        <p:spPr>
          <a:xfrm>
            <a:off x="1676400" y="2286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309" name="Google Shape;309;p13"/>
          <p:cNvCxnSpPr/>
          <p:nvPr/>
        </p:nvCxnSpPr>
        <p:spPr>
          <a:xfrm>
            <a:off x="1676400" y="1066800"/>
            <a:ext cx="8763000" cy="0"/>
          </a:xfrm>
          <a:prstGeom prst="straightConnector1">
            <a:avLst/>
          </a:prstGeom>
          <a:noFill/>
          <a:ln w="19050" cap="flat" cmpd="sng">
            <a:solidFill>
              <a:schemeClr val="hlink"/>
            </a:solidFill>
            <a:prstDash val="solid"/>
            <a:round/>
            <a:headEnd type="none" w="med" len="med"/>
            <a:tailEnd type="none" w="med" len="med"/>
          </a:ln>
        </p:spPr>
      </p:cxnSp>
      <p:sp>
        <p:nvSpPr>
          <p:cNvPr id="310" name="Google Shape;310;p13"/>
          <p:cNvSpPr txBox="1"/>
          <p:nvPr/>
        </p:nvSpPr>
        <p:spPr>
          <a:xfrm>
            <a:off x="1828801" y="457200"/>
            <a:ext cx="6913983"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1.7  </a:t>
            </a:r>
            <a:r>
              <a:rPr lang="en-US" sz="2000" b="1" i="1">
                <a:solidFill>
                  <a:schemeClr val="dk1"/>
                </a:solidFill>
                <a:latin typeface="Times New Roman"/>
                <a:ea typeface="Times New Roman"/>
                <a:cs typeface="Times New Roman"/>
                <a:sym typeface="Times New Roman"/>
              </a:rPr>
              <a:t>A bus topology connecting three stations [1]</a:t>
            </a:r>
            <a:endParaRPr/>
          </a:p>
        </p:txBody>
      </p:sp>
      <p:cxnSp>
        <p:nvCxnSpPr>
          <p:cNvPr id="311" name="Google Shape;311;p13"/>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312" name="Google Shape;312;p13"/>
          <p:cNvPicPr preferRelativeResize="0"/>
          <p:nvPr/>
        </p:nvPicPr>
        <p:blipFill>
          <a:blip r:embed="rId3">
            <a:alphaModFix/>
          </a:blip>
          <a:stretch>
            <a:fillRect/>
          </a:stretch>
        </p:blipFill>
        <p:spPr>
          <a:xfrm>
            <a:off x="1959076" y="1333679"/>
            <a:ext cx="6506497" cy="1668463"/>
          </a:xfrm>
          <a:prstGeom prst="rect">
            <a:avLst/>
          </a:prstGeom>
          <a:noFill/>
          <a:ln>
            <a:noFill/>
          </a:ln>
        </p:spPr>
      </p:pic>
      <p:sp>
        <p:nvSpPr>
          <p:cNvPr id="2" name="Rectangle 1"/>
          <p:cNvSpPr/>
          <p:nvPr/>
        </p:nvSpPr>
        <p:spPr>
          <a:xfrm>
            <a:off x="838199" y="3237213"/>
            <a:ext cx="10208343" cy="2062103"/>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Arial" pitchFamily="34" charset="0"/>
              <a:buChar char="•"/>
            </a:pPr>
            <a:r>
              <a:rPr lang="en-IN" sz="1600">
                <a:latin typeface="Times New Roman" panose="02020603050405020304" pitchFamily="18" charset="0"/>
                <a:cs typeface="Times New Roman" panose="02020603050405020304" pitchFamily="18" charset="0"/>
              </a:rPr>
              <a:t>Nodes are connected to the bus cable by drop lines and taps. A drop line is a connection running between the device and the main cable. A tap is a connector that either splices into the main cable or punctures the sheathing of a cable to create a contact with the metallic core. </a:t>
            </a:r>
          </a:p>
          <a:p>
            <a:pPr marL="285750" indent="-285750">
              <a:buFont typeface="Arial" pitchFamily="34" charset="0"/>
              <a:buChar char="•"/>
            </a:pPr>
            <a:r>
              <a:rPr lang="en-IN" sz="1600">
                <a:latin typeface="Times New Roman" panose="02020603050405020304" pitchFamily="18" charset="0"/>
                <a:cs typeface="Times New Roman" panose="02020603050405020304" pitchFamily="18" charset="0"/>
              </a:rPr>
              <a:t>As a signal travels along the backbone, some of its energy is transformed into heat. Therefore, it becomes weaker and weaker as it travels farther and farther. For this reason there is a limit on the number of taps a bus can support and on the distance between those taps.</a:t>
            </a:r>
          </a:p>
          <a:p>
            <a:pPr marL="285750" indent="-285750">
              <a:buFont typeface="Arial" pitchFamily="34" charset="0"/>
              <a:buChar char="•"/>
            </a:pPr>
            <a:r>
              <a:rPr lang="en-IN" sz="1600">
                <a:latin typeface="Times New Roman" panose="02020603050405020304" pitchFamily="18" charset="0"/>
                <a:cs typeface="Times New Roman" panose="02020603050405020304" pitchFamily="18" charset="0"/>
              </a:rPr>
              <a:t>Advantages of a bus topology include ease of installation.</a:t>
            </a:r>
          </a:p>
          <a:p>
            <a:pPr marL="285750" indent="-285750">
              <a:buFont typeface="Arial" pitchFamily="34" charset="0"/>
              <a:buChar char="•"/>
            </a:pPr>
            <a:r>
              <a:rPr lang="en-US" sz="1600">
                <a:latin typeface="Times New Roman" panose="02020603050405020304" pitchFamily="18" charset="0"/>
                <a:cs typeface="Times New Roman" panose="02020603050405020304" pitchFamily="18" charset="0"/>
              </a:rPr>
              <a:t>Disadvantages include difficult reconnection and fault isolation.</a:t>
            </a:r>
            <a:endParaRPr lang="en-IN" sz="1600">
              <a:latin typeface="Times New Roman" panose="02020603050405020304" pitchFamily="18" charset="0"/>
              <a:cs typeface="Times New Roman" panose="02020603050405020304" pitchFamily="18" charset="0"/>
            </a:endParaRPr>
          </a:p>
        </p:txBody>
      </p:sp>
    </p:spTree>
  </p:cSld>
  <p:clrMapOvr>
    <a:masterClrMapping/>
  </p:clrMapOvr>
  <p:transition/>
  <p:timing/>
</p:sld>
</file>

<file path=ppt/slides/slide8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17"/>
        <p:cNvGrpSpPr/>
        <p:nvPr/>
      </p:nvGrpSpPr>
      <p:grpSpPr>
        <a:xfrm>
          <a:off x="0" y="0"/>
          <a:ext cx="0" cy="0"/>
        </a:xfrm>
      </p:grpSpPr>
      <p:sp>
        <p:nvSpPr>
          <p:cNvPr id="318" name="Google Shape;318;p14"/>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2000" b="1">
                <a:solidFill>
                  <a:schemeClr val="dk1"/>
                </a:solidFill>
                <a:latin typeface="Arial"/>
                <a:ea typeface="Arial"/>
                <a:cs typeface="Arial"/>
                <a:sym typeface="Arial"/>
              </a:rPr>
              <a:t>1.</a:t>
            </a:r>
            <a:fld id="{00000000-1234-1234-1234-123412341234}" type="slidenum">
              <a:rPr lang="en-US" sz="2000" b="1">
                <a:solidFill>
                  <a:schemeClr val="dk1"/>
                </a:solidFill>
                <a:latin typeface="Arial"/>
                <a:ea typeface="Arial"/>
                <a:cs typeface="Arial"/>
                <a:sym typeface="Arial"/>
              </a:rPr>
              <a:t>89</a:t>
            </a:fld>
            <a:endParaRPr sz="2000" b="1">
              <a:solidFill>
                <a:schemeClr val="dk1"/>
              </a:solidFill>
              <a:latin typeface="Arial"/>
              <a:ea typeface="Arial"/>
              <a:cs typeface="Arial"/>
              <a:sym typeface="Arial"/>
            </a:endParaRPr>
          </a:p>
        </p:txBody>
      </p:sp>
      <p:cxnSp>
        <p:nvCxnSpPr>
          <p:cNvPr id="319" name="Google Shape;319;p14"/>
          <p:cNvCxnSpPr/>
          <p:nvPr/>
        </p:nvCxnSpPr>
        <p:spPr>
          <a:xfrm>
            <a:off x="1676400" y="2286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320" name="Google Shape;320;p14"/>
          <p:cNvCxnSpPr/>
          <p:nvPr/>
        </p:nvCxnSpPr>
        <p:spPr>
          <a:xfrm>
            <a:off x="1676400" y="1066800"/>
            <a:ext cx="8763000" cy="0"/>
          </a:xfrm>
          <a:prstGeom prst="straightConnector1">
            <a:avLst/>
          </a:prstGeom>
          <a:noFill/>
          <a:ln w="19050" cap="flat" cmpd="sng">
            <a:solidFill>
              <a:schemeClr val="hlink"/>
            </a:solidFill>
            <a:prstDash val="solid"/>
            <a:round/>
            <a:headEnd type="none" w="med" len="med"/>
            <a:tailEnd type="none" w="med" len="med"/>
          </a:ln>
        </p:spPr>
      </p:cxnSp>
      <p:sp>
        <p:nvSpPr>
          <p:cNvPr id="321" name="Google Shape;321;p14"/>
          <p:cNvSpPr txBox="1"/>
          <p:nvPr/>
        </p:nvSpPr>
        <p:spPr>
          <a:xfrm>
            <a:off x="1828801" y="457200"/>
            <a:ext cx="6690048"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1.8  </a:t>
            </a:r>
            <a:r>
              <a:rPr lang="en-US" sz="2000" b="1" i="1">
                <a:solidFill>
                  <a:schemeClr val="dk1"/>
                </a:solidFill>
                <a:latin typeface="Times New Roman"/>
                <a:ea typeface="Times New Roman"/>
                <a:cs typeface="Times New Roman"/>
                <a:sym typeface="Times New Roman"/>
              </a:rPr>
              <a:t>A ring topology connecting six stations [1]</a:t>
            </a:r>
            <a:endParaRPr/>
          </a:p>
        </p:txBody>
      </p:sp>
      <p:cxnSp>
        <p:nvCxnSpPr>
          <p:cNvPr id="322" name="Google Shape;322;p14"/>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323" name="Google Shape;323;p14"/>
          <p:cNvPicPr preferRelativeResize="0"/>
          <p:nvPr/>
        </p:nvPicPr>
        <p:blipFill>
          <a:blip r:embed="rId3">
            <a:alphaModFix/>
          </a:blip>
          <a:stretch>
            <a:fillRect/>
          </a:stretch>
        </p:blipFill>
        <p:spPr>
          <a:xfrm>
            <a:off x="0" y="1589051"/>
            <a:ext cx="5619136" cy="3406850"/>
          </a:xfrm>
          <a:prstGeom prst="rect">
            <a:avLst/>
          </a:prstGeom>
          <a:noFill/>
          <a:ln>
            <a:noFill/>
          </a:ln>
        </p:spPr>
      </p:pic>
      <p:sp>
        <p:nvSpPr>
          <p:cNvPr id="2" name="Rectangle 1"/>
          <p:cNvSpPr/>
          <p:nvPr/>
        </p:nvSpPr>
        <p:spPr>
          <a:xfrm>
            <a:off x="5619136" y="1736241"/>
            <a:ext cx="6096000" cy="1077218"/>
          </a:xfrm>
          <a:prstGeom prst="rect">
            <a:avLst/>
          </a:prstGeom>
        </p:spPr>
        <p:txBody>
          <a:bodyPr>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IN" sz="1600">
                <a:latin typeface="Times New Roman" panose="02020603050405020304" pitchFamily="18" charset="0"/>
                <a:cs typeface="Times New Roman" panose="02020603050405020304" pitchFamily="18" charset="0"/>
              </a:rPr>
              <a:t>In a ring topology, each device has a dedicated point-to-point connection with only the two devices on either side of it. A signal is passed along the ring in one direction, from device to device, until it reaches its destination.</a:t>
            </a:r>
          </a:p>
        </p:txBody>
      </p:sp>
      <p:sp>
        <p:nvSpPr>
          <p:cNvPr id="3" name="Rectangle 2"/>
          <p:cNvSpPr/>
          <p:nvPr/>
        </p:nvSpPr>
        <p:spPr>
          <a:xfrm>
            <a:off x="5619136" y="3056994"/>
            <a:ext cx="6096000" cy="861774"/>
          </a:xfrm>
          <a:prstGeom prst="rect">
            <a:avLst/>
          </a:prstGeom>
        </p:spPr>
        <p:txBody>
          <a:bodyPr>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1600">
                <a:latin typeface="Times New Roman" panose="02020603050405020304" pitchFamily="18" charset="0"/>
                <a:cs typeface="Times New Roman" panose="02020603050405020304" pitchFamily="18" charset="0"/>
              </a:rPr>
              <a:t>A ring is relatively easy to install and reconfigure. Each device is linked to only its immediate neighbours (either physically or logically). To add or delete a device requires </a:t>
            </a:r>
            <a:r>
              <a:rPr lang="en-IN" sz="1800">
                <a:latin typeface="Times New Roman" panose="02020603050405020304" pitchFamily="18" charset="0"/>
                <a:cs typeface="Times New Roman" panose="02020603050405020304" pitchFamily="18" charset="0"/>
              </a:rPr>
              <a:t>changing</a:t>
            </a:r>
            <a:r>
              <a:rPr lang="en-IN" sz="1600">
                <a:latin typeface="Times New Roman" panose="02020603050405020304" pitchFamily="18" charset="0"/>
                <a:cs typeface="Times New Roman" panose="02020603050405020304" pitchFamily="18" charset="0"/>
              </a:rPr>
              <a:t> only two connections.</a:t>
            </a:r>
          </a:p>
        </p:txBody>
      </p:sp>
    </p:spTree>
  </p:cSld>
  <p:clrMapOvr>
    <a:masterClrMapping/>
  </p:clrMapOvr>
  <p:transition/>
  <p:timing/>
</p:sld>
</file>

<file path=ppt/slides/slide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09"/>
        <p:cNvGrpSpPr/>
        <p:nvPr/>
      </p:nvGrpSpPr>
      <p:grpSpPr>
        <a:xfrm>
          <a:off x="0" y="0"/>
          <a:ext cx="0" cy="0"/>
        </a:xfrm>
      </p:grpSpPr>
      <p:cxnSp>
        <p:nvCxnSpPr>
          <p:cNvPr id="310" name="Google Shape;310;p11"/>
          <p:cNvCxnSpPr/>
          <p:nvPr/>
        </p:nvCxnSpPr>
        <p:spPr>
          <a:xfrm>
            <a:off x="1676400" y="533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311" name="Google Shape;311;p11"/>
          <p:cNvCxnSpPr/>
          <p:nvPr/>
        </p:nvCxnSpPr>
        <p:spPr>
          <a:xfrm>
            <a:off x="1676400" y="1371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312" name="Google Shape;312;p11"/>
          <p:cNvSpPr txBox="1"/>
          <p:nvPr/>
        </p:nvSpPr>
        <p:spPr>
          <a:xfrm>
            <a:off x="1828800" y="762000"/>
            <a:ext cx="5094514" cy="584735"/>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3200" b="1" i="0">
                <a:solidFill>
                  <a:schemeClr val="folHlink"/>
                </a:solidFill>
                <a:latin typeface="Times New Roman"/>
                <a:ea typeface="Times New Roman"/>
                <a:cs typeface="Times New Roman"/>
                <a:sym typeface="Times New Roman"/>
              </a:rPr>
              <a:t>Figure 3.2  </a:t>
            </a:r>
            <a:r>
              <a:rPr lang="en-US" sz="2800" b="1" i="1">
                <a:solidFill>
                  <a:schemeClr val="dk1"/>
                </a:solidFill>
                <a:latin typeface="Times New Roman"/>
                <a:ea typeface="Times New Roman"/>
                <a:cs typeface="Times New Roman"/>
                <a:sym typeface="Times New Roman"/>
              </a:rPr>
              <a:t>A sine wave [1]</a:t>
            </a:r>
            <a:endParaRPr/>
          </a:p>
        </p:txBody>
      </p:sp>
      <p:cxnSp>
        <p:nvCxnSpPr>
          <p:cNvPr id="313" name="Google Shape;313;p11"/>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314" name="Google Shape;314;p11"/>
          <p:cNvPicPr preferRelativeResize="0"/>
          <p:nvPr/>
        </p:nvPicPr>
        <p:blipFill>
          <a:blip r:embed="rId3">
            <a:alphaModFix/>
          </a:blip>
          <a:stretch>
            <a:fillRect/>
          </a:stretch>
        </p:blipFill>
        <p:spPr>
          <a:xfrm>
            <a:off x="2625725" y="2786064"/>
            <a:ext cx="7075488" cy="2084387"/>
          </a:xfrm>
          <a:prstGeom prst="rect">
            <a:avLst/>
          </a:prstGeom>
          <a:noFill/>
          <a:ln>
            <a:noFill/>
          </a:ln>
        </p:spPr>
      </p:pic>
      <p:sp>
        <p:nvSpPr>
          <p:cNvPr id="315" name="Google Shape;315;p11"/>
          <p:cNvSpPr/>
          <p:nvPr/>
        </p:nvSpPr>
        <p:spPr>
          <a:xfrm>
            <a:off x="3457576" y="1477963"/>
            <a:ext cx="5838825" cy="214471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marR="0" lvl="1" indent="0" algn="l" rtl="0">
              <a:spcBef>
                <a:spcPct val="0"/>
              </a:spcBef>
              <a:spcAft>
                <a:spcPct val="0"/>
              </a:spcAft>
              <a:buNone/>
            </a:pPr>
            <a:r>
              <a:rPr lang="en-US" sz="4000" b="1" i="1" u="none" strike="noStrike" cap="none" baseline="-25000">
                <a:solidFill>
                  <a:schemeClr val="dk1"/>
                </a:solidFill>
                <a:latin typeface="Times New Roman"/>
                <a:ea typeface="Times New Roman"/>
                <a:cs typeface="Times New Roman"/>
                <a:sym typeface="Times New Roman"/>
              </a:rPr>
              <a:t>s(t ) = A sin(2πft + φ)</a:t>
            </a:r>
            <a:endParaRPr/>
          </a:p>
          <a:p>
            <a:pPr marL="457200" marR="0" lvl="1" indent="0" algn="l" rtl="0">
              <a:spcBef>
                <a:spcPct val="0"/>
              </a:spcBef>
              <a:spcAft>
                <a:spcPct val="0"/>
              </a:spcAft>
              <a:buNone/>
            </a:pPr>
            <a:r>
              <a:rPr lang="en-US" sz="4000" b="1" i="1" u="none" strike="noStrike" cap="none" baseline="-25000">
                <a:solidFill>
                  <a:schemeClr val="dk1"/>
                </a:solidFill>
                <a:latin typeface="Times New Roman"/>
                <a:ea typeface="Times New Roman"/>
                <a:cs typeface="Times New Roman"/>
                <a:sym typeface="Times New Roman"/>
              </a:rPr>
              <a:t>	A-Amplitude</a:t>
            </a:r>
            <a:endParaRPr/>
          </a:p>
          <a:p>
            <a:pPr marL="457200" marR="0" lvl="1" indent="0" algn="l" rtl="0">
              <a:spcBef>
                <a:spcPct val="0"/>
              </a:spcBef>
              <a:spcAft>
                <a:spcPct val="0"/>
              </a:spcAft>
              <a:buNone/>
            </a:pPr>
            <a:r>
              <a:rPr lang="en-US" sz="4000" b="1" i="1" u="none" strike="noStrike" cap="none" baseline="-25000">
                <a:solidFill>
                  <a:schemeClr val="dk1"/>
                </a:solidFill>
                <a:latin typeface="Times New Roman"/>
                <a:ea typeface="Times New Roman"/>
                <a:cs typeface="Times New Roman"/>
                <a:sym typeface="Times New Roman"/>
              </a:rPr>
              <a:t>	2π  = 360 degree =1Period</a:t>
            </a:r>
            <a:endParaRPr/>
          </a:p>
          <a:p>
            <a:pPr marL="457200" marR="0" lvl="1" indent="0" algn="l" rtl="0">
              <a:spcBef>
                <a:spcPct val="0"/>
              </a:spcBef>
              <a:spcAft>
                <a:spcPct val="0"/>
              </a:spcAft>
              <a:buNone/>
            </a:pPr>
            <a:r>
              <a:rPr lang="en-US" sz="4000" b="1" i="1" u="none" strike="noStrike" cap="none" baseline="-25000">
                <a:solidFill>
                  <a:schemeClr val="dk1"/>
                </a:solidFill>
                <a:latin typeface="Times New Roman"/>
                <a:ea typeface="Times New Roman"/>
                <a:cs typeface="Times New Roman"/>
                <a:sym typeface="Times New Roman"/>
              </a:rPr>
              <a:t>	φ --Phase </a:t>
            </a:r>
            <a:endParaRPr/>
          </a:p>
          <a:p>
            <a:pPr marL="457200" marR="0" lvl="1" indent="0" algn="l" rtl="0">
              <a:spcBef>
                <a:spcPct val="0"/>
              </a:spcBef>
              <a:spcAft>
                <a:spcPct val="0"/>
              </a:spcAft>
              <a:buNone/>
            </a:pPr>
            <a:r>
              <a:rPr lang="en-US" sz="4000" b="1" i="1" u="none" strike="noStrike" cap="none" baseline="-25000">
                <a:solidFill>
                  <a:schemeClr val="dk1"/>
                </a:solidFill>
                <a:latin typeface="Times New Roman"/>
                <a:ea typeface="Times New Roman"/>
                <a:cs typeface="Times New Roman"/>
                <a:sym typeface="Times New Roman"/>
              </a:rPr>
              <a:t> </a:t>
            </a:r>
            <a:endParaRPr sz="4000" b="1" i="1" u="none" strike="noStrike" cap="none" baseline="-25000">
              <a:solidFill>
                <a:schemeClr val="dk1"/>
              </a:solidFill>
              <a:latin typeface="Times New Roman"/>
              <a:ea typeface="Times New Roman"/>
              <a:cs typeface="Times New Roman"/>
              <a:sym typeface="Times New Roman"/>
            </a:endParaRPr>
          </a:p>
        </p:txBody>
      </p:sp>
    </p:spTree>
  </p:cSld>
  <p:clrMapOvr>
    <a:masterClrMapping/>
  </p:clrMapOvr>
  <p:transition/>
  <p:timing/>
</p:sld>
</file>

<file path=ppt/slides/slide9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28"/>
        <p:cNvGrpSpPr/>
        <p:nvPr/>
      </p:nvGrpSpPr>
      <p:grpSpPr>
        <a:xfrm>
          <a:off x="0" y="0"/>
          <a:ext cx="0" cy="0"/>
        </a:xfrm>
      </p:grpSpPr>
      <p:sp>
        <p:nvSpPr>
          <p:cNvPr id="329" name="Google Shape;329;p15"/>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2000" b="1">
                <a:solidFill>
                  <a:schemeClr val="dk1"/>
                </a:solidFill>
                <a:latin typeface="Arial"/>
                <a:ea typeface="Arial"/>
                <a:cs typeface="Arial"/>
                <a:sym typeface="Arial"/>
              </a:rPr>
              <a:t>1.</a:t>
            </a:r>
            <a:fld id="{00000000-1234-1234-1234-123412341234}" type="slidenum">
              <a:rPr lang="en-US" sz="2000" b="1">
                <a:solidFill>
                  <a:schemeClr val="dk1"/>
                </a:solidFill>
                <a:latin typeface="Arial"/>
                <a:ea typeface="Arial"/>
                <a:cs typeface="Arial"/>
                <a:sym typeface="Arial"/>
              </a:rPr>
              <a:t>90</a:t>
            </a:fld>
            <a:endParaRPr sz="2000" b="1">
              <a:solidFill>
                <a:schemeClr val="dk1"/>
              </a:solidFill>
              <a:latin typeface="Arial"/>
              <a:ea typeface="Arial"/>
              <a:cs typeface="Arial"/>
              <a:sym typeface="Arial"/>
            </a:endParaRPr>
          </a:p>
        </p:txBody>
      </p:sp>
      <p:cxnSp>
        <p:nvCxnSpPr>
          <p:cNvPr id="330" name="Google Shape;330;p15"/>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331" name="Google Shape;331;p15"/>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332" name="Google Shape;332;p15"/>
          <p:cNvSpPr txBox="1"/>
          <p:nvPr/>
        </p:nvSpPr>
        <p:spPr>
          <a:xfrm>
            <a:off x="1828801" y="381000"/>
            <a:ext cx="8313575"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1.9  </a:t>
            </a:r>
            <a:r>
              <a:rPr lang="en-US" sz="2000" b="1" i="1">
                <a:solidFill>
                  <a:schemeClr val="dk1"/>
                </a:solidFill>
                <a:latin typeface="Times New Roman"/>
                <a:ea typeface="Times New Roman"/>
                <a:cs typeface="Times New Roman"/>
                <a:sym typeface="Times New Roman"/>
              </a:rPr>
              <a:t>A hybrid topology: a star backbone with three bus networks [1]</a:t>
            </a:r>
            <a:endParaRPr/>
          </a:p>
        </p:txBody>
      </p:sp>
      <p:cxnSp>
        <p:nvCxnSpPr>
          <p:cNvPr id="333" name="Google Shape;333;p15"/>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334" name="Google Shape;334;p15"/>
          <p:cNvPicPr preferRelativeResize="0"/>
          <p:nvPr/>
        </p:nvPicPr>
        <p:blipFill>
          <a:blip r:embed="rId3">
            <a:alphaModFix/>
          </a:blip>
          <a:stretch>
            <a:fillRect/>
          </a:stretch>
        </p:blipFill>
        <p:spPr>
          <a:xfrm>
            <a:off x="3038731" y="1206073"/>
            <a:ext cx="5444613" cy="3465435"/>
          </a:xfrm>
          <a:prstGeom prst="rect">
            <a:avLst/>
          </a:prstGeom>
          <a:noFill/>
          <a:ln>
            <a:noFill/>
          </a:ln>
        </p:spPr>
      </p:pic>
      <p:sp>
        <p:nvSpPr>
          <p:cNvPr id="2" name="Rectangle 1"/>
          <p:cNvSpPr/>
          <p:nvPr/>
        </p:nvSpPr>
        <p:spPr>
          <a:xfrm>
            <a:off x="1238864" y="4970697"/>
            <a:ext cx="10186219" cy="523220"/>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a:t>A network can be hybrid. For example, we can have a main star topology with each branch connecting several stations in a bus topology.</a:t>
            </a:r>
          </a:p>
        </p:txBody>
      </p:sp>
    </p:spTree>
  </p:cSld>
  <p:clrMapOvr>
    <a:masterClrMapping/>
  </p:clrMapOvr>
  <p:transition/>
  <p:timing/>
</p:sld>
</file>

<file path=ppt/slides/slide9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39"/>
        <p:cNvGrpSpPr/>
        <p:nvPr/>
      </p:nvGrpSpPr>
      <p:grpSpPr>
        <a:xfrm>
          <a:off x="0" y="0"/>
          <a:ext cx="0" cy="0"/>
        </a:xfrm>
      </p:grpSpPr>
      <p:sp>
        <p:nvSpPr>
          <p:cNvPr id="340" name="Google Shape;340;p16"/>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2000" b="1">
                <a:solidFill>
                  <a:schemeClr val="dk1"/>
                </a:solidFill>
                <a:latin typeface="Arial"/>
                <a:ea typeface="Arial"/>
                <a:cs typeface="Arial"/>
                <a:sym typeface="Arial"/>
              </a:rPr>
              <a:t>1.</a:t>
            </a:r>
            <a:fld id="{00000000-1234-1234-1234-123412341234}" type="slidenum">
              <a:rPr lang="en-US" sz="2000" b="1">
                <a:solidFill>
                  <a:schemeClr val="dk1"/>
                </a:solidFill>
                <a:latin typeface="Arial"/>
                <a:ea typeface="Arial"/>
                <a:cs typeface="Arial"/>
                <a:sym typeface="Arial"/>
              </a:rPr>
              <a:t>91</a:t>
            </a:fld>
            <a:endParaRPr sz="2000" b="1">
              <a:solidFill>
                <a:schemeClr val="dk1"/>
              </a:solidFill>
              <a:latin typeface="Arial"/>
              <a:ea typeface="Arial"/>
              <a:cs typeface="Arial"/>
              <a:sym typeface="Arial"/>
            </a:endParaRPr>
          </a:p>
        </p:txBody>
      </p:sp>
      <p:cxnSp>
        <p:nvCxnSpPr>
          <p:cNvPr id="341" name="Google Shape;341;p16"/>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342" name="Google Shape;342;p16"/>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343" name="Google Shape;343;p16"/>
          <p:cNvSpPr txBox="1"/>
          <p:nvPr/>
        </p:nvSpPr>
        <p:spPr>
          <a:xfrm>
            <a:off x="1828801" y="381000"/>
            <a:ext cx="8854750"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1.10  </a:t>
            </a:r>
            <a:r>
              <a:rPr lang="en-US" sz="2000" b="1" i="1">
                <a:solidFill>
                  <a:schemeClr val="dk1"/>
                </a:solidFill>
                <a:latin typeface="Times New Roman"/>
                <a:ea typeface="Times New Roman"/>
                <a:cs typeface="Times New Roman"/>
                <a:sym typeface="Times New Roman"/>
              </a:rPr>
              <a:t>An isolated LAN connecting 12 computers to a hub in a closet[1]</a:t>
            </a:r>
            <a:endParaRPr/>
          </a:p>
        </p:txBody>
      </p:sp>
      <p:cxnSp>
        <p:nvCxnSpPr>
          <p:cNvPr id="344" name="Google Shape;344;p16"/>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345" name="Google Shape;345;p16"/>
          <p:cNvPicPr preferRelativeResize="0"/>
          <p:nvPr/>
        </p:nvPicPr>
        <p:blipFill>
          <a:blip r:embed="rId3">
            <a:alphaModFix/>
          </a:blip>
          <a:stretch>
            <a:fillRect/>
          </a:stretch>
        </p:blipFill>
        <p:spPr>
          <a:xfrm>
            <a:off x="3014561" y="1378975"/>
            <a:ext cx="6151562" cy="3886199"/>
          </a:xfrm>
          <a:prstGeom prst="rect">
            <a:avLst/>
          </a:prstGeom>
          <a:noFill/>
          <a:ln>
            <a:noFill/>
          </a:ln>
        </p:spPr>
      </p:pic>
    </p:spTree>
  </p:cSld>
  <p:clrMapOvr>
    <a:masterClrMapping/>
  </p:clrMapOvr>
  <p:transition/>
  <p:timing/>
</p:sld>
</file>

<file path=ppt/slides/slide9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49"/>
        <p:cNvGrpSpPr/>
        <p:nvPr/>
      </p:nvGrpSpPr>
      <p:grpSpPr>
        <a:xfrm>
          <a:off x="0" y="0"/>
          <a:ext cx="0" cy="0"/>
        </a:xfrm>
      </p:grpSpPr>
      <p:sp>
        <p:nvSpPr>
          <p:cNvPr id="350" name="Google Shape;350;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ct val="0"/>
              </a:spcBef>
              <a:spcAft>
                <a:spcPct val="0"/>
              </a:spcAft>
              <a:buClr>
                <a:schemeClr val="dk1"/>
              </a:buClr>
              <a:buSzPts val="4400"/>
              <a:buFont typeface="Calibri"/>
              <a:buNone/>
            </a:pPr>
            <a:r>
              <a:rPr lang="en-US"/>
              <a:t>Broadcast Networks </a:t>
            </a:r>
            <a:br>
              <a:rPr lang="en-US"/>
            </a:br>
            <a:endParaRPr/>
          </a:p>
        </p:txBody>
      </p:sp>
      <p:sp>
        <p:nvSpPr>
          <p:cNvPr id="351" name="Google Shape;351;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ct val="0"/>
              </a:spcBef>
              <a:spcAft>
                <a:spcPct val="0"/>
              </a:spcAft>
              <a:buNone/>
            </a:pPr>
            <a:fld id="{00000000-1234-1234-1234-123412341234}" type="slidenum">
              <a:rPr lang="en-US"/>
              <a:t>92</a:t>
            </a:fld>
            <a:endParaRPr/>
          </a:p>
        </p:txBody>
      </p:sp>
      <p:pic>
        <p:nvPicPr>
          <p:cNvPr id="352" name="Google Shape;352;p17" descr="1-06"/>
          <p:cNvPicPr preferRelativeResize="0"/>
          <p:nvPr/>
        </p:nvPicPr>
        <p:blipFill>
          <a:blip r:embed="rId3">
            <a:alphaModFix/>
          </a:blip>
          <a:stretch>
            <a:fillRect/>
          </a:stretch>
        </p:blipFill>
        <p:spPr>
          <a:xfrm>
            <a:off x="1706562" y="1314450"/>
            <a:ext cx="6904037" cy="4056063"/>
          </a:xfrm>
          <a:prstGeom prst="rect">
            <a:avLst/>
          </a:prstGeom>
          <a:noFill/>
          <a:ln>
            <a:noFill/>
          </a:ln>
        </p:spPr>
      </p:pic>
      <p:sp>
        <p:nvSpPr>
          <p:cNvPr id="2" name="TextBox 1"/>
          <p:cNvSpPr txBox="1"/>
          <p:nvPr/>
        </p:nvSpPr>
        <p:spPr>
          <a:xfrm>
            <a:off x="2519265" y="5607698"/>
            <a:ext cx="4422711" cy="307777"/>
          </a:xfrm>
          <a:prstGeom prst="rect">
            <a:avLst/>
          </a:prstGeom>
          <a:noFill/>
        </p:spPr>
        <p:txBody>
          <a:bodyPr wrap="square" rtlCol="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t>Figure: Broadcast Networks [1]</a:t>
            </a:r>
            <a:endParaRPr lang="en-IN"/>
          </a:p>
        </p:txBody>
      </p:sp>
    </p:spTree>
  </p:cSld>
  <p:clrMapOvr>
    <a:masterClrMapping/>
  </p:clrMapOvr>
  <p:transition/>
  <p:timing/>
</p:sld>
</file>

<file path=ppt/slides/slide9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56"/>
        <p:cNvGrpSpPr/>
        <p:nvPr/>
      </p:nvGrpSpPr>
      <p:grpSpPr>
        <a:xfrm>
          <a:off x="0" y="0"/>
          <a:ext cx="0" cy="0"/>
        </a:xfrm>
      </p:grpSpPr>
      <p:sp>
        <p:nvSpPr>
          <p:cNvPr id="357" name="Google Shape;357;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ct val="0"/>
              </a:spcBef>
              <a:spcAft>
                <a:spcPct val="0"/>
              </a:spcAft>
              <a:buNone/>
            </a:pPr>
            <a:fld id="{00000000-1234-1234-1234-123412341234}" type="slidenum">
              <a:rPr lang="en-US"/>
              <a:t>93</a:t>
            </a:fld>
            <a:endParaRPr/>
          </a:p>
        </p:txBody>
      </p:sp>
      <p:sp>
        <p:nvSpPr>
          <p:cNvPr id="358" name="Google Shape;358;p18"/>
          <p:cNvSpPr txBox="1"/>
          <p:nvPr/>
        </p:nvSpPr>
        <p:spPr>
          <a:xfrm>
            <a:off x="0" y="0"/>
            <a:ext cx="9144000" cy="1143000"/>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90000"/>
              </a:lnSpc>
              <a:spcBef>
                <a:spcPct val="0"/>
              </a:spcBef>
              <a:spcAft>
                <a:spcPct val="0"/>
              </a:spcAft>
              <a:buClr>
                <a:schemeClr val="dk1"/>
              </a:buClr>
              <a:buSzPts val="4400"/>
              <a:buFont typeface="Calibri"/>
              <a:buNone/>
            </a:pPr>
            <a:r>
              <a:rPr lang="en-US" sz="4400">
                <a:solidFill>
                  <a:schemeClr val="dk1"/>
                </a:solidFill>
                <a:latin typeface="Calibri"/>
                <a:ea typeface="Calibri"/>
                <a:cs typeface="Calibri"/>
                <a:sym typeface="Calibri"/>
              </a:rPr>
              <a:t>Local Area Networks</a:t>
            </a:r>
            <a:endParaRPr/>
          </a:p>
        </p:txBody>
      </p:sp>
      <p:pic>
        <p:nvPicPr>
          <p:cNvPr id="359" name="Google Shape;359;p18" descr="1-07"/>
          <p:cNvPicPr preferRelativeResize="0"/>
          <p:nvPr/>
        </p:nvPicPr>
        <p:blipFill>
          <a:blip r:embed="rId3">
            <a:alphaModFix/>
          </a:blip>
          <a:stretch>
            <a:fillRect/>
          </a:stretch>
        </p:blipFill>
        <p:spPr>
          <a:xfrm>
            <a:off x="1894952" y="2055813"/>
            <a:ext cx="8402095" cy="3200717"/>
          </a:xfrm>
          <a:prstGeom prst="rect">
            <a:avLst/>
          </a:prstGeom>
          <a:noFill/>
          <a:ln>
            <a:noFill/>
          </a:ln>
        </p:spPr>
      </p:pic>
      <p:sp>
        <p:nvSpPr>
          <p:cNvPr id="2" name="TextBox 1"/>
          <p:cNvSpPr txBox="1"/>
          <p:nvPr/>
        </p:nvSpPr>
        <p:spPr>
          <a:xfrm>
            <a:off x="3937518" y="5766318"/>
            <a:ext cx="5561045" cy="307777"/>
          </a:xfrm>
          <a:prstGeom prst="rect">
            <a:avLst/>
          </a:prstGeom>
          <a:noFill/>
        </p:spPr>
        <p:txBody>
          <a:bodyPr wrap="square" rtlCol="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t>LAN (Local Area Network) [1]</a:t>
            </a:r>
            <a:endParaRPr lang="en-IN"/>
          </a:p>
        </p:txBody>
      </p:sp>
    </p:spTree>
  </p:cSld>
  <p:clrMapOvr>
    <a:masterClrMapping/>
  </p:clrMapOvr>
  <p:transition/>
  <p:timing/>
</p:sld>
</file>

<file path=ppt/slides/slide9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63"/>
        <p:cNvGrpSpPr/>
        <p:nvPr/>
      </p:nvGrpSpPr>
      <p:grpSpPr>
        <a:xfrm>
          <a:off x="0" y="0"/>
          <a:ext cx="0" cy="0"/>
        </a:xfrm>
      </p:grpSpPr>
      <p:sp>
        <p:nvSpPr>
          <p:cNvPr id="364" name="Google Shape;364;p1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ct val="0"/>
              </a:spcBef>
              <a:spcAft>
                <a:spcPct val="0"/>
              </a:spcAft>
              <a:buClr>
                <a:schemeClr val="dk1"/>
              </a:buClr>
              <a:buSzPts val="4400"/>
              <a:buFont typeface="Calibri"/>
              <a:buNone/>
            </a:pPr>
            <a:r>
              <a:rPr lang="en-US"/>
              <a:t>Wide Area Networks</a:t>
            </a:r>
            <a:endParaRPr/>
          </a:p>
        </p:txBody>
      </p:sp>
      <p:sp>
        <p:nvSpPr>
          <p:cNvPr id="365" name="Google Shape;365;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ct val="0"/>
              </a:spcBef>
              <a:spcAft>
                <a:spcPct val="0"/>
              </a:spcAft>
              <a:buNone/>
            </a:pPr>
            <a:fld id="{00000000-1234-1234-1234-123412341234}" type="slidenum">
              <a:rPr lang="en-US"/>
              <a:t>94</a:t>
            </a:fld>
            <a:endParaRPr/>
          </a:p>
        </p:txBody>
      </p:sp>
      <p:pic>
        <p:nvPicPr>
          <p:cNvPr id="366" name="Google Shape;366;p19" descr="1-09"/>
          <p:cNvPicPr preferRelativeResize="0">
            <a:picLocks noGrp="1"/>
          </p:cNvPicPr>
          <p:nvPr>
            <p:ph type="body" idx="1"/>
          </p:nvPr>
        </p:nvPicPr>
        <p:blipFill>
          <a:blip r:embed="rId3">
            <a:alphaModFix/>
          </a:blip>
          <a:stretch>
            <a:fillRect/>
          </a:stretch>
        </p:blipFill>
        <p:spPr>
          <a:xfrm>
            <a:off x="1257242" y="1534487"/>
            <a:ext cx="8238425" cy="3382443"/>
          </a:xfrm>
          <a:prstGeom prst="rect">
            <a:avLst/>
          </a:prstGeom>
          <a:noFill/>
          <a:ln>
            <a:noFill/>
          </a:ln>
        </p:spPr>
      </p:pic>
      <p:sp>
        <p:nvSpPr>
          <p:cNvPr id="2" name="Rectangle 1"/>
          <p:cNvSpPr/>
          <p:nvPr/>
        </p:nvSpPr>
        <p:spPr>
          <a:xfrm>
            <a:off x="949514" y="5771575"/>
            <a:ext cx="10078065" cy="584775"/>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1600">
                <a:latin typeface="Times New Roman" panose="02020603050405020304" pitchFamily="18" charset="0"/>
                <a:cs typeface="Times New Roman" panose="02020603050405020304" pitchFamily="18" charset="0"/>
              </a:rPr>
              <a:t>A wide area network (WAN) provides long-distance transmission of data, image, audio, and video information over large geographic areas that may comprise a country, a continent, or even the whole world.</a:t>
            </a:r>
          </a:p>
        </p:txBody>
      </p:sp>
      <p:sp>
        <p:nvSpPr>
          <p:cNvPr id="3" name="TextBox 2"/>
          <p:cNvSpPr txBox="1"/>
          <p:nvPr/>
        </p:nvSpPr>
        <p:spPr>
          <a:xfrm>
            <a:off x="3041780" y="5141167"/>
            <a:ext cx="3769567" cy="307777"/>
          </a:xfrm>
          <a:prstGeom prst="rect">
            <a:avLst/>
          </a:prstGeom>
          <a:noFill/>
        </p:spPr>
        <p:txBody>
          <a:bodyPr wrap="square" rtlCol="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t>Wide Area Network [1]</a:t>
            </a:r>
            <a:endParaRPr lang="en-IN"/>
          </a:p>
        </p:txBody>
      </p:sp>
    </p:spTree>
  </p:cSld>
  <p:clrMapOvr>
    <a:masterClrMapping/>
  </p:clrMapOvr>
  <p:transition/>
  <p:timing/>
</p:sld>
</file>

<file path=ppt/slides/slide9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70"/>
        <p:cNvGrpSpPr/>
        <p:nvPr/>
      </p:nvGrpSpPr>
      <p:grpSpPr>
        <a:xfrm>
          <a:off x="0" y="0"/>
          <a:ext cx="0" cy="0"/>
        </a:xfrm>
      </p:grpSpPr>
      <p:sp>
        <p:nvSpPr>
          <p:cNvPr id="371" name="Google Shape;371;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ct val="0"/>
              </a:spcBef>
              <a:spcAft>
                <a:spcPct val="0"/>
              </a:spcAft>
              <a:buClr>
                <a:schemeClr val="dk1"/>
              </a:buClr>
              <a:buSzPts val="4400"/>
              <a:buFont typeface="Calibri"/>
              <a:buNone/>
            </a:pPr>
            <a:r>
              <a:rPr lang="en-US"/>
              <a:t>Metropolitan Area Networks</a:t>
            </a:r>
            <a:endParaRPr/>
          </a:p>
        </p:txBody>
      </p:sp>
      <p:sp>
        <p:nvSpPr>
          <p:cNvPr id="372" name="Google Shape;372;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ct val="0"/>
              </a:spcBef>
              <a:spcAft>
                <a:spcPct val="0"/>
              </a:spcAft>
              <a:buNone/>
            </a:pPr>
            <a:fld id="{00000000-1234-1234-1234-123412341234}" type="slidenum">
              <a:rPr lang="en-US"/>
              <a:t>95</a:t>
            </a:fld>
            <a:endParaRPr/>
          </a:p>
        </p:txBody>
      </p:sp>
      <p:pic>
        <p:nvPicPr>
          <p:cNvPr id="373" name="Google Shape;373;p20" descr="1-08"/>
          <p:cNvPicPr preferRelativeResize="0">
            <a:picLocks noGrp="1"/>
          </p:cNvPicPr>
          <p:nvPr>
            <p:ph type="body" idx="1"/>
          </p:nvPr>
        </p:nvPicPr>
        <p:blipFill>
          <a:blip r:embed="rId3">
            <a:alphaModFix/>
          </a:blip>
          <a:stretch>
            <a:fillRect/>
          </a:stretch>
        </p:blipFill>
        <p:spPr>
          <a:xfrm>
            <a:off x="693173" y="1307230"/>
            <a:ext cx="7624917" cy="3599910"/>
          </a:xfrm>
          <a:prstGeom prst="rect">
            <a:avLst/>
          </a:prstGeom>
          <a:noFill/>
          <a:ln>
            <a:noFill/>
          </a:ln>
        </p:spPr>
      </p:pic>
      <p:sp>
        <p:nvSpPr>
          <p:cNvPr id="2" name="Rectangle 1"/>
          <p:cNvSpPr/>
          <p:nvPr/>
        </p:nvSpPr>
        <p:spPr>
          <a:xfrm>
            <a:off x="693173" y="5503783"/>
            <a:ext cx="10515600" cy="1354217"/>
          </a:xfrm>
          <a:prstGeom prst="rect">
            <a:avLst/>
          </a:prstGeom>
        </p:spPr>
        <p:txBody>
          <a:bodyPr wrap="squar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IN" sz="1600">
                <a:latin typeface="Times New Roman" panose="02020603050405020304" pitchFamily="18" charset="0"/>
                <a:cs typeface="Times New Roman" panose="02020603050405020304" pitchFamily="18" charset="0"/>
              </a:rPr>
              <a:t>A metropolitan area network (MAN) is a network </a:t>
            </a:r>
            <a:r>
              <a:rPr lang="en-IN" sz="1800">
                <a:latin typeface="Times New Roman" panose="02020603050405020304" pitchFamily="18" charset="0"/>
                <a:cs typeface="Times New Roman" panose="02020603050405020304" pitchFamily="18" charset="0"/>
              </a:rPr>
              <a:t>with</a:t>
            </a:r>
            <a:r>
              <a:rPr lang="en-IN" sz="1600">
                <a:latin typeface="Times New Roman" panose="02020603050405020304" pitchFamily="18" charset="0"/>
                <a:cs typeface="Times New Roman" panose="02020603050405020304" pitchFamily="18" charset="0"/>
              </a:rPr>
              <a:t> a size between a LAN and a WAN. It normally covers the area inside a town or a city. It is designed for customers who need a high-speed connectivity, normally to the Internet, and have endpoints</a:t>
            </a:r>
          </a:p>
          <a:p>
            <a:r>
              <a:rPr lang="en-IN" sz="1600">
                <a:latin typeface="Times New Roman" panose="02020603050405020304" pitchFamily="18" charset="0"/>
                <a:cs typeface="Times New Roman" panose="02020603050405020304" pitchFamily="18" charset="0"/>
              </a:rPr>
              <a:t>spread over a city or part of city. A good example of a MAN is the part of the telephone company network that can provide a high-speed DSL line to the customer. Another example is the cable TV network that originally was designed for cable TV, but today can also be used for high-speed data connection to the Internet.</a:t>
            </a:r>
          </a:p>
        </p:txBody>
      </p:sp>
      <p:sp>
        <p:nvSpPr>
          <p:cNvPr id="3" name="Rectangle 2"/>
          <p:cNvSpPr/>
          <p:nvPr/>
        </p:nvSpPr>
        <p:spPr>
          <a:xfrm>
            <a:off x="4742103" y="3275112"/>
            <a:ext cx="2707793" cy="307777"/>
          </a:xfrm>
          <a:prstGeom prst="rect">
            <a:avLst/>
          </a:prstGeom>
        </p:spPr>
        <p:txBody>
          <a:bodyPr wrap="none">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a:latin typeface="Times New Roman" panose="02020603050405020304" pitchFamily="18" charset="0"/>
                <a:cs typeface="Times New Roman" panose="02020603050405020304" pitchFamily="18" charset="0"/>
              </a:rPr>
              <a:t>metropolitan area network (MAN) </a:t>
            </a:r>
            <a:endParaRPr lang="en-IN"/>
          </a:p>
        </p:txBody>
      </p:sp>
      <p:sp>
        <p:nvSpPr>
          <p:cNvPr id="4" name="TextBox 3"/>
          <p:cNvSpPr txBox="1"/>
          <p:nvPr/>
        </p:nvSpPr>
        <p:spPr>
          <a:xfrm>
            <a:off x="2192694" y="5103845"/>
            <a:ext cx="4189445" cy="307777"/>
          </a:xfrm>
          <a:prstGeom prst="rect">
            <a:avLst/>
          </a:prstGeom>
          <a:noFill/>
        </p:spPr>
        <p:txBody>
          <a:bodyPr wrap="square" rtlCol="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t>Metropolitan Area Network [1]</a:t>
            </a:r>
            <a:endParaRPr lang="en-IN"/>
          </a:p>
        </p:txBody>
      </p:sp>
    </p:spTree>
  </p:cSld>
  <p:clrMapOvr>
    <a:masterClrMapping/>
  </p:clrMapOvr>
  <p:transition/>
  <p:timing/>
</p:sld>
</file>

<file path=ppt/slides/slide9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78"/>
        <p:cNvGrpSpPr/>
        <p:nvPr/>
      </p:nvGrpSpPr>
      <p:grpSpPr>
        <a:xfrm>
          <a:off x="0" y="0"/>
          <a:ext cx="0" cy="0"/>
        </a:xfrm>
      </p:grpSpPr>
      <p:sp>
        <p:nvSpPr>
          <p:cNvPr id="379" name="Google Shape;379;p21"/>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2000" b="1">
                <a:solidFill>
                  <a:schemeClr val="dk1"/>
                </a:solidFill>
                <a:latin typeface="Arial"/>
                <a:ea typeface="Arial"/>
                <a:cs typeface="Arial"/>
                <a:sym typeface="Arial"/>
              </a:rPr>
              <a:t>1.</a:t>
            </a:r>
            <a:fld id="{00000000-1234-1234-1234-123412341234}" type="slidenum">
              <a:rPr lang="en-US" sz="2000" b="1">
                <a:solidFill>
                  <a:schemeClr val="dk1"/>
                </a:solidFill>
                <a:latin typeface="Arial"/>
                <a:ea typeface="Arial"/>
                <a:cs typeface="Arial"/>
                <a:sym typeface="Arial"/>
              </a:rPr>
              <a:t>96</a:t>
            </a:fld>
            <a:endParaRPr sz="2000" b="1">
              <a:solidFill>
                <a:schemeClr val="dk1"/>
              </a:solidFill>
              <a:latin typeface="Arial"/>
              <a:ea typeface="Arial"/>
              <a:cs typeface="Arial"/>
              <a:sym typeface="Arial"/>
            </a:endParaRPr>
          </a:p>
        </p:txBody>
      </p:sp>
      <p:cxnSp>
        <p:nvCxnSpPr>
          <p:cNvPr id="380" name="Google Shape;380;p21"/>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381" name="Google Shape;381;p21"/>
          <p:cNvCxnSpPr/>
          <p:nvPr/>
        </p:nvCxnSpPr>
        <p:spPr>
          <a:xfrm>
            <a:off x="1676400" y="990600"/>
            <a:ext cx="8763000" cy="0"/>
          </a:xfrm>
          <a:prstGeom prst="straightConnector1">
            <a:avLst/>
          </a:prstGeom>
          <a:noFill/>
          <a:ln w="19050" cap="flat" cmpd="sng">
            <a:solidFill>
              <a:schemeClr val="hlink"/>
            </a:solidFill>
            <a:prstDash val="solid"/>
            <a:round/>
            <a:headEnd type="none" w="med" len="med"/>
            <a:tailEnd type="none" w="med" len="med"/>
          </a:ln>
        </p:spPr>
      </p:cxnSp>
      <p:sp>
        <p:nvSpPr>
          <p:cNvPr id="382" name="Google Shape;382;p21"/>
          <p:cNvSpPr txBox="1"/>
          <p:nvPr/>
        </p:nvSpPr>
        <p:spPr>
          <a:xfrm>
            <a:off x="1828801" y="381000"/>
            <a:ext cx="8164285"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1.11  </a:t>
            </a:r>
            <a:r>
              <a:rPr lang="en-US" sz="2000" b="1" i="1">
                <a:solidFill>
                  <a:schemeClr val="dk1"/>
                </a:solidFill>
                <a:latin typeface="Times New Roman"/>
                <a:ea typeface="Times New Roman"/>
                <a:cs typeface="Times New Roman"/>
                <a:sym typeface="Times New Roman"/>
              </a:rPr>
              <a:t>WANs: a switched WAN and a point-to-point WAN [1]</a:t>
            </a:r>
            <a:endParaRPr/>
          </a:p>
        </p:txBody>
      </p:sp>
      <p:cxnSp>
        <p:nvCxnSpPr>
          <p:cNvPr id="383" name="Google Shape;383;p21"/>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384" name="Google Shape;384;p21"/>
          <p:cNvPicPr preferRelativeResize="0"/>
          <p:nvPr/>
        </p:nvPicPr>
        <p:blipFill>
          <a:blip r:embed="rId3">
            <a:alphaModFix/>
          </a:blip>
          <a:stretch>
            <a:fillRect/>
          </a:stretch>
        </p:blipFill>
        <p:spPr>
          <a:xfrm>
            <a:off x="2641600" y="1116014"/>
            <a:ext cx="7112000" cy="5056187"/>
          </a:xfrm>
          <a:prstGeom prst="rect">
            <a:avLst/>
          </a:prstGeom>
          <a:noFill/>
          <a:ln>
            <a:noFill/>
          </a:ln>
        </p:spPr>
      </p:pic>
    </p:spTree>
  </p:cSld>
  <p:clrMapOvr>
    <a:masterClrMapping/>
  </p:clrMapOvr>
  <p:transition/>
  <p:timing/>
</p:sld>
</file>

<file path=ppt/slides/slide9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389"/>
        <p:cNvGrpSpPr/>
        <p:nvPr/>
      </p:nvGrpSpPr>
      <p:grpSpPr>
        <a:xfrm>
          <a:off x="0" y="0"/>
          <a:ext cx="0" cy="0"/>
        </a:xfrm>
      </p:grpSpPr>
      <p:sp>
        <p:nvSpPr>
          <p:cNvPr id="390" name="Google Shape;390;p22"/>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2000" b="1">
                <a:solidFill>
                  <a:schemeClr val="dk1"/>
                </a:solidFill>
                <a:latin typeface="Arial"/>
                <a:ea typeface="Arial"/>
                <a:cs typeface="Arial"/>
                <a:sym typeface="Arial"/>
              </a:rPr>
              <a:t>1.</a:t>
            </a:r>
            <a:fld id="{00000000-1234-1234-1234-123412341234}" type="slidenum">
              <a:rPr lang="en-US" sz="2000" b="1">
                <a:solidFill>
                  <a:schemeClr val="dk1"/>
                </a:solidFill>
                <a:latin typeface="Arial"/>
                <a:ea typeface="Arial"/>
                <a:cs typeface="Arial"/>
                <a:sym typeface="Arial"/>
              </a:rPr>
              <a:t>97</a:t>
            </a:fld>
            <a:endParaRPr sz="2000" b="1">
              <a:solidFill>
                <a:schemeClr val="dk1"/>
              </a:solidFill>
              <a:latin typeface="Arial"/>
              <a:ea typeface="Arial"/>
              <a:cs typeface="Arial"/>
              <a:sym typeface="Arial"/>
            </a:endParaRPr>
          </a:p>
        </p:txBody>
      </p:sp>
      <p:cxnSp>
        <p:nvCxnSpPr>
          <p:cNvPr id="391" name="Google Shape;391;p22"/>
          <p:cNvCxnSpPr/>
          <p:nvPr/>
        </p:nvCxnSpPr>
        <p:spPr>
          <a:xfrm>
            <a:off x="1676400" y="1524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392" name="Google Shape;392;p22"/>
          <p:cNvCxnSpPr/>
          <p:nvPr/>
        </p:nvCxnSpPr>
        <p:spPr>
          <a:xfrm>
            <a:off x="1676400" y="838200"/>
            <a:ext cx="8763000" cy="0"/>
          </a:xfrm>
          <a:prstGeom prst="straightConnector1">
            <a:avLst/>
          </a:prstGeom>
          <a:noFill/>
          <a:ln w="19050" cap="flat" cmpd="sng">
            <a:solidFill>
              <a:schemeClr val="hlink"/>
            </a:solidFill>
            <a:prstDash val="solid"/>
            <a:round/>
            <a:headEnd type="none" w="med" len="med"/>
            <a:tailEnd type="none" w="med" len="med"/>
          </a:ln>
        </p:spPr>
      </p:cxnSp>
      <p:sp>
        <p:nvSpPr>
          <p:cNvPr id="393" name="Google Shape;393;p22"/>
          <p:cNvSpPr txBox="1"/>
          <p:nvPr/>
        </p:nvSpPr>
        <p:spPr>
          <a:xfrm>
            <a:off x="1828800" y="228600"/>
            <a:ext cx="8610600"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1.12  </a:t>
            </a:r>
            <a:r>
              <a:rPr lang="en-US" sz="2000" b="1" i="1">
                <a:solidFill>
                  <a:schemeClr val="dk1"/>
                </a:solidFill>
                <a:latin typeface="Times New Roman"/>
                <a:ea typeface="Times New Roman"/>
                <a:cs typeface="Times New Roman"/>
                <a:sym typeface="Times New Roman"/>
              </a:rPr>
              <a:t>A heterogeneous network made of four WANs and two LANs [1]</a:t>
            </a:r>
            <a:endParaRPr/>
          </a:p>
        </p:txBody>
      </p:sp>
      <p:cxnSp>
        <p:nvCxnSpPr>
          <p:cNvPr id="394" name="Google Shape;394;p22"/>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395" name="Google Shape;395;p22"/>
          <p:cNvPicPr preferRelativeResize="0"/>
          <p:nvPr/>
        </p:nvPicPr>
        <p:blipFill>
          <a:blip r:embed="rId3">
            <a:alphaModFix/>
          </a:blip>
          <a:stretch>
            <a:fillRect/>
          </a:stretch>
        </p:blipFill>
        <p:spPr>
          <a:xfrm>
            <a:off x="3348038" y="990600"/>
            <a:ext cx="5740400" cy="5181600"/>
          </a:xfrm>
          <a:prstGeom prst="rect">
            <a:avLst/>
          </a:prstGeom>
          <a:noFill/>
          <a:ln>
            <a:noFill/>
          </a:ln>
        </p:spPr>
      </p:pic>
    </p:spTree>
  </p:cSld>
  <p:clrMapOvr>
    <a:masterClrMapping/>
  </p:clrMapOvr>
  <p:transition/>
  <p:timing/>
</p:sld>
</file>

<file path=ppt/slides/slide9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00"/>
        <p:cNvGrpSpPr/>
        <p:nvPr/>
      </p:nvGrpSpPr>
      <p:grpSpPr>
        <a:xfrm>
          <a:off x="0" y="0"/>
          <a:ext cx="0" cy="0"/>
        </a:xfrm>
      </p:grpSpPr>
      <p:sp>
        <p:nvSpPr>
          <p:cNvPr id="401" name="Google Shape;401;p23"/>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2000" b="1">
                <a:solidFill>
                  <a:schemeClr val="dk1"/>
                </a:solidFill>
                <a:latin typeface="Arial"/>
                <a:ea typeface="Arial"/>
                <a:cs typeface="Arial"/>
                <a:sym typeface="Arial"/>
              </a:rPr>
              <a:t>1.</a:t>
            </a:r>
            <a:fld id="{00000000-1234-1234-1234-123412341234}" type="slidenum">
              <a:rPr lang="en-US" sz="2000" b="1">
                <a:solidFill>
                  <a:schemeClr val="dk1"/>
                </a:solidFill>
                <a:latin typeface="Arial"/>
                <a:ea typeface="Arial"/>
                <a:cs typeface="Arial"/>
                <a:sym typeface="Arial"/>
              </a:rPr>
              <a:t>98</a:t>
            </a:fld>
            <a:endParaRPr sz="2000" b="1">
              <a:solidFill>
                <a:schemeClr val="dk1"/>
              </a:solidFill>
              <a:latin typeface="Arial"/>
              <a:ea typeface="Arial"/>
              <a:cs typeface="Arial"/>
              <a:sym typeface="Arial"/>
            </a:endParaRPr>
          </a:p>
        </p:txBody>
      </p:sp>
      <p:sp>
        <p:nvSpPr>
          <p:cNvPr id="402" name="Google Shape;402;p23"/>
          <p:cNvSpPr/>
          <p:nvPr/>
        </p:nvSpPr>
        <p:spPr>
          <a:xfrm>
            <a:off x="1524000" y="0"/>
            <a:ext cx="9144000" cy="990600"/>
          </a:xfrm>
          <a:prstGeom prst="rect">
            <a:avLst/>
          </a:prstGeom>
          <a:solidFill>
            <a:srgbClr val="33CCFF"/>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endParaRPr sz="1800">
              <a:solidFill>
                <a:schemeClr val="dk1"/>
              </a:solidFill>
              <a:latin typeface="Times New Roman"/>
              <a:ea typeface="Times New Roman"/>
              <a:cs typeface="Times New Roman"/>
              <a:sym typeface="Times New Roman"/>
            </a:endParaRPr>
          </a:p>
        </p:txBody>
      </p:sp>
      <p:sp>
        <p:nvSpPr>
          <p:cNvPr id="403" name="Google Shape;403;p23"/>
          <p:cNvSpPr txBox="1"/>
          <p:nvPr/>
        </p:nvSpPr>
        <p:spPr>
          <a:xfrm>
            <a:off x="1752601" y="152400"/>
            <a:ext cx="2296463"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1800">
                <a:solidFill>
                  <a:schemeClr val="dk1"/>
                </a:solidFill>
                <a:latin typeface="Times"/>
                <a:ea typeface="Times"/>
                <a:cs typeface="Times"/>
                <a:sym typeface="Times"/>
              </a:rPr>
              <a:t>1-3   THE INTERNET</a:t>
            </a:r>
            <a:endParaRPr/>
          </a:p>
        </p:txBody>
      </p:sp>
      <p:sp>
        <p:nvSpPr>
          <p:cNvPr id="404" name="Google Shape;404;p23"/>
          <p:cNvSpPr txBox="1"/>
          <p:nvPr/>
        </p:nvSpPr>
        <p:spPr>
          <a:xfrm>
            <a:off x="9753600" y="6400801"/>
            <a:ext cx="184150" cy="3667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endParaRPr sz="1800" b="1">
              <a:solidFill>
                <a:schemeClr val="dk1"/>
              </a:solidFill>
              <a:latin typeface="Times New Roman"/>
              <a:ea typeface="Times New Roman"/>
              <a:cs typeface="Times New Roman"/>
              <a:sym typeface="Times New Roman"/>
            </a:endParaRPr>
          </a:p>
        </p:txBody>
      </p:sp>
      <p:sp>
        <p:nvSpPr>
          <p:cNvPr id="405" name="Google Shape;405;p23"/>
          <p:cNvSpPr/>
          <p:nvPr/>
        </p:nvSpPr>
        <p:spPr>
          <a:xfrm>
            <a:off x="1600200" y="1219201"/>
            <a:ext cx="8686800" cy="2227263"/>
          </a:xfrm>
          <a:prstGeom prst="rect">
            <a:avLst/>
          </a:prstGeom>
          <a:noFill/>
          <a:ln>
            <a:noFill/>
          </a:ln>
        </p:spPr>
        <p:txBody>
          <a:bodyPr spcFirstLastPara="1" wrap="square" lIns="91425" tIns="45700" rIns="91425" bIns="45700" anchor="ctr"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ct val="0"/>
              </a:spcBef>
              <a:spcAft>
                <a:spcPct val="0"/>
              </a:spcAft>
              <a:buNone/>
            </a:pPr>
            <a:r>
              <a:rPr lang="en-US" sz="2800" i="1">
                <a:solidFill>
                  <a:schemeClr val="dk1"/>
                </a:solidFill>
                <a:latin typeface="Times New Roman"/>
                <a:ea typeface="Times New Roman"/>
                <a:cs typeface="Times New Roman"/>
                <a:sym typeface="Times New Roman"/>
              </a:rPr>
              <a:t>The </a:t>
            </a:r>
            <a:r>
              <a:rPr lang="en-US" sz="2800" i="1">
                <a:solidFill>
                  <a:schemeClr val="hlink"/>
                </a:solidFill>
                <a:latin typeface="Times New Roman"/>
                <a:ea typeface="Times New Roman"/>
                <a:cs typeface="Times New Roman"/>
                <a:sym typeface="Times New Roman"/>
              </a:rPr>
              <a:t>Internet</a:t>
            </a:r>
            <a:r>
              <a:rPr lang="en-US" sz="2800" i="1">
                <a:solidFill>
                  <a:schemeClr val="dk1"/>
                </a:solidFill>
                <a:latin typeface="Times New Roman"/>
                <a:ea typeface="Times New Roman"/>
                <a:cs typeface="Times New Roman"/>
                <a:sym typeface="Times New Roman"/>
              </a:rPr>
              <a:t> has revolutionized many aspects of our daily lives. It has affected the way we do business as well as the way we spend our leisure time. The Internet is a communication system that has brought a wealth of information to our fingertips and organized it for our use. </a:t>
            </a:r>
            <a:endParaRPr/>
          </a:p>
        </p:txBody>
      </p:sp>
      <p:sp>
        <p:nvSpPr>
          <p:cNvPr id="406" name="Google Shape;406;p23"/>
          <p:cNvSpPr/>
          <p:nvPr/>
        </p:nvSpPr>
        <p:spPr>
          <a:xfrm>
            <a:off x="1752600" y="5045076"/>
            <a:ext cx="7467600" cy="83099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Clr>
                <a:schemeClr val="dk1"/>
              </a:buClr>
              <a:buSzPts val="2808"/>
              <a:buFont typeface="Noto Sans Symbols"/>
              <a:buNone/>
            </a:pPr>
            <a:r>
              <a:rPr lang="en-US" sz="2400" b="1">
                <a:solidFill>
                  <a:srgbClr val="0033CC"/>
                </a:solidFill>
                <a:latin typeface="Times New Roman"/>
                <a:ea typeface="Times New Roman"/>
                <a:cs typeface="Times New Roman"/>
                <a:sym typeface="Times New Roman"/>
              </a:rPr>
              <a:t>A Brief History</a:t>
            </a:r>
            <a:endParaRPr/>
          </a:p>
          <a:p>
            <a:pPr marL="0" marR="0" lvl="0" indent="0" algn="l" rtl="0">
              <a:spcBef>
                <a:spcPct val="0"/>
              </a:spcBef>
              <a:spcAft>
                <a:spcPct val="0"/>
              </a:spcAft>
              <a:buClr>
                <a:schemeClr val="folHlink"/>
              </a:buClr>
              <a:buSzPts val="2808"/>
              <a:buFont typeface="Noto Sans Symbols"/>
              <a:buNone/>
            </a:pPr>
            <a:r>
              <a:rPr lang="en-US" sz="2400" b="1">
                <a:solidFill>
                  <a:srgbClr val="0033CC"/>
                </a:solidFill>
                <a:latin typeface="Times New Roman"/>
                <a:ea typeface="Times New Roman"/>
                <a:cs typeface="Times New Roman"/>
                <a:sym typeface="Times New Roman"/>
              </a:rPr>
              <a:t>The Internet Today (ISPs)</a:t>
            </a:r>
            <a:endParaRPr/>
          </a:p>
        </p:txBody>
      </p:sp>
      <p:sp>
        <p:nvSpPr>
          <p:cNvPr id="407" name="Google Shape;407;p23"/>
          <p:cNvSpPr txBox="1"/>
          <p:nvPr/>
        </p:nvSpPr>
        <p:spPr>
          <a:xfrm>
            <a:off x="1765301" y="4511676"/>
            <a:ext cx="4862513" cy="51911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ct val="0"/>
              </a:spcBef>
              <a:spcAft>
                <a:spcPct val="0"/>
              </a:spcAft>
              <a:buNone/>
            </a:pPr>
            <a:r>
              <a:rPr lang="en-US" sz="2800" i="1" u="sng">
                <a:solidFill>
                  <a:schemeClr val="hlink"/>
                </a:solidFill>
                <a:latin typeface="Times New Roman"/>
                <a:ea typeface="Times New Roman"/>
                <a:cs typeface="Times New Roman"/>
                <a:sym typeface="Times New Roman"/>
              </a:rPr>
              <a:t>Topics discussed in this section:</a:t>
            </a:r>
            <a:endParaRPr/>
          </a:p>
        </p:txBody>
      </p:sp>
    </p:spTree>
  </p:cSld>
  <p:clrMapOvr>
    <a:masterClrMapping/>
  </p:clrMapOvr>
  <p:transition/>
  <p:timing/>
</p:sld>
</file>

<file path=ppt/slides/slide9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Shape 412"/>
        <p:cNvGrpSpPr/>
        <p:nvPr/>
      </p:nvGrpSpPr>
      <p:grpSpPr>
        <a:xfrm>
          <a:off x="0" y="0"/>
          <a:ext cx="0" cy="0"/>
        </a:xfrm>
      </p:grpSpPr>
      <p:sp>
        <p:nvSpPr>
          <p:cNvPr id="413" name="Google Shape;413;p24"/>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ct val="0"/>
              </a:spcBef>
              <a:spcAft>
                <a:spcPct val="0"/>
              </a:spcAft>
              <a:buNone/>
            </a:pPr>
            <a:r>
              <a:rPr lang="en-US" sz="2000" b="1">
                <a:solidFill>
                  <a:schemeClr val="dk1"/>
                </a:solidFill>
                <a:latin typeface="Arial"/>
                <a:ea typeface="Arial"/>
                <a:cs typeface="Arial"/>
                <a:sym typeface="Arial"/>
              </a:rPr>
              <a:t>1.</a:t>
            </a:r>
            <a:fld id="{00000000-1234-1234-1234-123412341234}" type="slidenum">
              <a:rPr lang="en-US" sz="2000" b="1">
                <a:solidFill>
                  <a:schemeClr val="dk1"/>
                </a:solidFill>
                <a:latin typeface="Arial"/>
                <a:ea typeface="Arial"/>
                <a:cs typeface="Arial"/>
                <a:sym typeface="Arial"/>
              </a:rPr>
              <a:t>99</a:t>
            </a:fld>
            <a:endParaRPr sz="2000" b="1">
              <a:solidFill>
                <a:schemeClr val="dk1"/>
              </a:solidFill>
              <a:latin typeface="Arial"/>
              <a:ea typeface="Arial"/>
              <a:cs typeface="Arial"/>
              <a:sym typeface="Arial"/>
            </a:endParaRPr>
          </a:p>
        </p:txBody>
      </p:sp>
      <p:cxnSp>
        <p:nvCxnSpPr>
          <p:cNvPr id="414" name="Google Shape;414;p24"/>
          <p:cNvCxnSpPr/>
          <p:nvPr/>
        </p:nvCxnSpPr>
        <p:spPr>
          <a:xfrm>
            <a:off x="1676400" y="76200"/>
            <a:ext cx="8763000" cy="0"/>
          </a:xfrm>
          <a:prstGeom prst="straightConnector1">
            <a:avLst/>
          </a:prstGeom>
          <a:noFill/>
          <a:ln w="76200" cap="flat" cmpd="sng">
            <a:solidFill>
              <a:schemeClr val="hlink"/>
            </a:solidFill>
            <a:prstDash val="solid"/>
            <a:round/>
            <a:headEnd type="none" w="med" len="med"/>
            <a:tailEnd type="none" w="med" len="med"/>
          </a:ln>
        </p:spPr>
      </p:cxnSp>
      <p:cxnSp>
        <p:nvCxnSpPr>
          <p:cNvPr id="415" name="Google Shape;415;p24"/>
          <p:cNvCxnSpPr/>
          <p:nvPr/>
        </p:nvCxnSpPr>
        <p:spPr>
          <a:xfrm>
            <a:off x="1676400" y="914400"/>
            <a:ext cx="8763000" cy="0"/>
          </a:xfrm>
          <a:prstGeom prst="straightConnector1">
            <a:avLst/>
          </a:prstGeom>
          <a:noFill/>
          <a:ln w="19050" cap="flat" cmpd="sng">
            <a:solidFill>
              <a:schemeClr val="hlink"/>
            </a:solidFill>
            <a:prstDash val="solid"/>
            <a:round/>
            <a:headEnd type="none" w="med" len="med"/>
            <a:tailEnd type="none" w="med" len="med"/>
          </a:ln>
        </p:spPr>
      </p:cxnSp>
      <p:sp>
        <p:nvSpPr>
          <p:cNvPr id="416" name="Google Shape;416;p24"/>
          <p:cNvSpPr txBox="1"/>
          <p:nvPr/>
        </p:nvSpPr>
        <p:spPr>
          <a:xfrm>
            <a:off x="1828800" y="304800"/>
            <a:ext cx="8610600" cy="45720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ct val="0"/>
              </a:spcBef>
              <a:spcAft>
                <a:spcPct val="0"/>
              </a:spcAft>
              <a:buNone/>
            </a:pPr>
            <a:r>
              <a:rPr lang="en-US" sz="2400" b="1">
                <a:solidFill>
                  <a:schemeClr val="folHlink"/>
                </a:solidFill>
                <a:latin typeface="Times New Roman"/>
                <a:ea typeface="Times New Roman"/>
                <a:cs typeface="Times New Roman"/>
                <a:sym typeface="Times New Roman"/>
              </a:rPr>
              <a:t>Figure 1.13  </a:t>
            </a:r>
            <a:r>
              <a:rPr lang="en-US" sz="2000" b="1" i="1">
                <a:solidFill>
                  <a:schemeClr val="dk1"/>
                </a:solidFill>
                <a:latin typeface="Times New Roman"/>
                <a:ea typeface="Times New Roman"/>
                <a:cs typeface="Times New Roman"/>
                <a:sym typeface="Times New Roman"/>
              </a:rPr>
              <a:t>Hierarchical organization of the Internet [1]</a:t>
            </a:r>
            <a:endParaRPr/>
          </a:p>
        </p:txBody>
      </p:sp>
      <p:cxnSp>
        <p:nvCxnSpPr>
          <p:cNvPr id="417" name="Google Shape;417;p24"/>
          <p:cNvCxnSpPr/>
          <p:nvPr/>
        </p:nvCxnSpPr>
        <p:spPr>
          <a:xfrm>
            <a:off x="1676400" y="6248400"/>
            <a:ext cx="8763000" cy="0"/>
          </a:xfrm>
          <a:prstGeom prst="straightConnector1">
            <a:avLst/>
          </a:prstGeom>
          <a:noFill/>
          <a:ln w="76200" cap="flat" cmpd="sng">
            <a:solidFill>
              <a:schemeClr val="hlink"/>
            </a:solidFill>
            <a:prstDash val="solid"/>
            <a:round/>
            <a:headEnd type="none" w="med" len="med"/>
            <a:tailEnd type="none" w="med" len="med"/>
          </a:ln>
        </p:spPr>
      </p:cxnSp>
      <p:pic>
        <p:nvPicPr>
          <p:cNvPr id="418" name="Google Shape;418;p24"/>
          <p:cNvPicPr preferRelativeResize="0"/>
          <p:nvPr/>
        </p:nvPicPr>
        <p:blipFill>
          <a:blip r:embed="rId3">
            <a:alphaModFix/>
          </a:blip>
          <a:stretch>
            <a:fillRect/>
          </a:stretch>
        </p:blipFill>
        <p:spPr>
          <a:xfrm>
            <a:off x="3192464" y="1095376"/>
            <a:ext cx="5494337" cy="5076825"/>
          </a:xfrm>
          <a:prstGeom prst="rect">
            <a:avLst/>
          </a:prstGeom>
          <a:noFill/>
          <a:ln>
            <a:noFill/>
          </a:ln>
        </p:spPr>
      </p:pic>
    </p:spTree>
  </p:cSld>
  <p:clrMapOvr>
    <a:masterClrMapping/>
  </p:clrMapOvr>
  <p:transition/>
  <p:timing/>
</p:sld>
</file>

<file path=ppt/tags/tag1.xml><?xml version="1.0" encoding="utf-8"?>
<p:tagLst xmlns:p="http://schemas.openxmlformats.org/presentationml/2006/main">
  <p:tag name="AS_NET" val="6.0.8"/>
  <p:tag name="AS_OS" val="Unix 5.4.0.1088"/>
  <p:tag name="AS_RELEASE_DATE" val="2022.10.14"/>
  <p:tag name="AS_TITLE" val="Aspose.Slides for .NET5"/>
  <p:tag name="AS_VERSION" val="22.10"/>
</p:tagLst>
</file>

<file path=ppt/theme/_rels/theme12.xml.rels>&#65279;<?xml version="1.0" encoding="utf-8" standalone="yes"?><Relationships xmlns="http://schemas.openxmlformats.org/package/2006/relationships"><Relationship Id="rId1" Type="http://schemas.openxmlformats.org/officeDocument/2006/relationships/image" Target="../media/image1.jpeg" /></Relationships>
</file>

<file path=ppt/theme/_rels/theme13.xml.rels>&#65279;<?xml version="1.0" encoding="utf-8" standalone="yes"?><Relationships xmlns="http://schemas.openxmlformats.org/package/2006/relationships"><Relationship Id="rId1" Type="http://schemas.openxmlformats.org/officeDocument/2006/relationships/image" Target="../media/image1.jpeg" /></Relationships>
</file>

<file path=ppt/theme/theme1.xml><?xml version="1.0" encoding="utf-8"?>
<a:theme xmlns:r="http://schemas.openxmlformats.org/officeDocument/2006/relationships"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20Ｐゴシック"/>
        <a:font script="Hang" typeface="맑은%20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20Ｐゴシック"/>
        <a:font script="Hang" typeface="맑은%20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r="http://schemas.openxmlformats.org/officeDocument/2006/relationships"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ppt/theme/theme11.xml><?xml version="1.0" encoding="utf-8"?>
<a:theme xmlns:r="http://schemas.openxmlformats.org/officeDocument/2006/relationships"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ppt/theme/theme12.xml><?xml version="1.0" encoding="utf-8"?>
<a:theme xmlns:r="http://schemas.openxmlformats.org/officeDocument/2006/relationships" xmlns:a="http://schemas.openxmlformats.org/drawingml/2006/main" name="Parallax">
  <a:themeElements>
    <a:clrScheme name="Parallax">
      <a:dk1>
        <a:sysClr val="windowText" lastClr="000000"/>
      </a:dk1>
      <a:lt1>
        <a:sysClr val="window" lastClr="FFFFFF"/>
      </a:lt1>
      <a:dk2>
        <a:srgbClr val="212121"/>
      </a:dk2>
      <a:lt2>
        <a:srgbClr val="CDD0D1"/>
      </a:lt2>
      <a:accent1>
        <a:srgbClr val="EB8F22"/>
      </a:accent1>
      <a:accent2>
        <a:srgbClr val="CD4223"/>
      </a:accent2>
      <a:accent3>
        <a:srgbClr val="A89374"/>
      </a:accent3>
      <a:accent4>
        <a:srgbClr val="83AA67"/>
      </a:accent4>
      <a:accent5>
        <a:srgbClr val="4FA9C1"/>
      </a:accent5>
      <a:accent6>
        <a:srgbClr val="9390AF"/>
      </a:accent6>
      <a:hlink>
        <a:srgbClr val="EC7220"/>
      </a:hlink>
      <a:folHlink>
        <a:srgbClr val="F09355"/>
      </a:folHlink>
    </a:clrScheme>
    <a:fontScheme name="Parallax">
      <a:majorFont>
        <a:latin typeface="Corbel" panose="020b0503020204020204"/>
        <a:ea typeface="Corbel" panose="020b0503020204020204"/>
        <a:cs typeface="Arial"/>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Corbel" panose="020b0503020204020204"/>
        <a:cs typeface="Arial"/>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r:embed="rId1">
            <a:duotone>
              <a:schemeClr val="phClr">
                <a:shade val="76000"/>
                <a:satMod val="180000"/>
              </a:schemeClr>
              <a:schemeClr val="phClr">
                <a:tint val="80000"/>
                <a:satMod val="120000"/>
                <a:lumMod val="180000"/>
              </a:schemeClr>
            </a:duotone>
          </a:blip>
          <a:stretch>
            <a:fillRect/>
          </a:stretch>
        </a:blipFill>
      </a:bgFillStyleLst>
    </a:fmtScheme>
  </a:themeElements>
  <a:objectDefaults/>
  <a:extLst>
    <a:ext uri="{05A4C25C-085E-4340-85A3-A5531E510DB2}">
      <thm15:themeFamily xmlns:thm15="http://schemas.microsoft.com/office/thememl/2012/main" name="Parallax" id="{3388167B-A2EB-4685-9635-1831D9AEF8C4}" vid="{EBEC8F79-A447-43FC-8E81-85E8468AF3F9}"/>
    </a:ext>
  </a:extLst>
</a:theme>
</file>

<file path=ppt/theme/theme13.xml><?xml version="1.0" encoding="utf-8"?>
<a:theme xmlns:r="http://schemas.openxmlformats.org/officeDocument/2006/relationships" xmlns:a="http://schemas.openxmlformats.org/drawingml/2006/main" name="Parallax">
  <a:themeElements>
    <a:clrScheme name="Parallax">
      <a:dk1>
        <a:sysClr val="windowText" lastClr="000000"/>
      </a:dk1>
      <a:lt1>
        <a:sysClr val="window" lastClr="FFFFFF"/>
      </a:lt1>
      <a:dk2>
        <a:srgbClr val="212121"/>
      </a:dk2>
      <a:lt2>
        <a:srgbClr val="CDD0D1"/>
      </a:lt2>
      <a:accent1>
        <a:srgbClr val="EB8F22"/>
      </a:accent1>
      <a:accent2>
        <a:srgbClr val="CD4223"/>
      </a:accent2>
      <a:accent3>
        <a:srgbClr val="A89374"/>
      </a:accent3>
      <a:accent4>
        <a:srgbClr val="83AA67"/>
      </a:accent4>
      <a:accent5>
        <a:srgbClr val="4FA9C1"/>
      </a:accent5>
      <a:accent6>
        <a:srgbClr val="9390AF"/>
      </a:accent6>
      <a:hlink>
        <a:srgbClr val="EC7220"/>
      </a:hlink>
      <a:folHlink>
        <a:srgbClr val="F09355"/>
      </a:folHlink>
    </a:clrScheme>
    <a:fontScheme name="Parallax">
      <a:majorFont>
        <a:latin typeface="Corbel" panose="020b0503020204020204"/>
        <a:ea typeface="Corbel" panose="020b0503020204020204"/>
        <a:cs typeface="Arial"/>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Corbel" panose="020b0503020204020204"/>
        <a:cs typeface="Arial"/>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r:embed="rId1">
            <a:duotone>
              <a:schemeClr val="phClr">
                <a:shade val="76000"/>
                <a:satMod val="180000"/>
              </a:schemeClr>
              <a:schemeClr val="phClr">
                <a:tint val="80000"/>
                <a:satMod val="120000"/>
                <a:lumMod val="180000"/>
              </a:schemeClr>
            </a:duotone>
          </a:blip>
          <a:stretch>
            <a:fillRect/>
          </a:stretch>
        </a:blipFill>
      </a:bgFillStyleLst>
    </a:fmtScheme>
  </a:themeElements>
  <a:objectDefaults/>
  <a:extLst>
    <a:ext uri="{05A4C25C-085E-4340-85A3-A5531E510DB2}">
      <thm15:themeFamily xmlns:thm15="http://schemas.microsoft.com/office/thememl/2012/main" name="Parallax" id="{3388167B-A2EB-4685-9635-1831D9AEF8C4}" vid="{EBEC8F79-A447-43FC-8E81-85E8468AF3F9}"/>
    </a:ext>
  </a:extLst>
</a:theme>
</file>

<file path=ppt/theme/theme14.xml><?xml version="1.0" encoding="utf-8"?>
<a:theme xmlns:r="http://schemas.openxmlformats.org/officeDocument/2006/relationships"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ppt/theme/theme15.xml><?xml version="1.0" encoding="utf-8"?>
<a:theme xmlns:r="http://schemas.openxmlformats.org/officeDocument/2006/relationships"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ppt/theme/theme16.xml><?xml version="1.0" encoding="utf-8"?>
<a:theme xmlns:r="http://schemas.openxmlformats.org/officeDocument/2006/relationships"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ppt/theme/theme2.xml><?xml version="1.0" encoding="utf-8"?>
<a:theme xmlns:r="http://schemas.openxmlformats.org/officeDocument/2006/relationships"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ppt/theme/theme3.xml><?xml version="1.0" encoding="utf-8"?>
<a:theme xmlns:r="http://schemas.openxmlformats.org/officeDocument/2006/relationships"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ppt/theme/theme4.xml><?xml version="1.0" encoding="utf-8"?>
<a:theme xmlns:r="http://schemas.openxmlformats.org/officeDocument/2006/relationships"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ppt/theme/theme5.xml><?xml version="1.0" encoding="utf-8"?>
<a:theme xmlns:r="http://schemas.openxmlformats.org/officeDocument/2006/relationships"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ppt/theme/theme6.xml><?xml version="1.0" encoding="utf-8"?>
<a:theme xmlns:r="http://schemas.openxmlformats.org/officeDocument/2006/relationships"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ppt/theme/theme7.xml><?xml version="1.0" encoding="utf-8"?>
<a:theme xmlns:r="http://schemas.openxmlformats.org/officeDocument/2006/relationships"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ppt/theme/theme8.xml><?xml version="1.0" encoding="utf-8"?>
<a:theme xmlns:r="http://schemas.openxmlformats.org/officeDocument/2006/relationships"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ppt/theme/theme9.xml><?xml version="1.0" encoding="utf-8"?>
<a:theme xmlns:r="http://schemas.openxmlformats.org/officeDocument/2006/relationships"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docProps/app.xml><?xml version="1.0" encoding="utf-8"?>
<Properties xmlns:vt="http://schemas.openxmlformats.org/officeDocument/2006/docPropsVTypes" xmlns="http://schemas.openxmlformats.org/officeDocument/2006/extended-properties">
  <Company/>
  <PresentationFormat>On-screen Show (4:3)</PresentationFormat>
  <Paragraphs>723</Paragraphs>
  <Slides>220</Slides>
  <Notes>186</Notes>
  <TotalTime>1</TotalTime>
  <HiddenSlides>0</HiddenSlides>
  <MMClips>0</MMClips>
  <ScaleCrop>0</ScaleCrop>
  <HeadingPairs>
    <vt:vector baseType="variant" size="6">
      <vt:variant>
        <vt:lpstr>Fonts used</vt:lpstr>
      </vt:variant>
      <vt:variant>
        <vt:i4>12</vt:i4>
      </vt:variant>
      <vt:variant>
        <vt:lpstr>Theme</vt:lpstr>
      </vt:variant>
      <vt:variant>
        <vt:i4>1</vt:i4>
      </vt:variant>
      <vt:variant>
        <vt:lpstr>Slide Titles</vt:lpstr>
      </vt:variant>
      <vt:variant>
        <vt:i4>220</vt:i4>
      </vt:variant>
    </vt:vector>
  </HeadingPairs>
  <TitlesOfParts>
    <vt:vector baseType="lpstr" size="233">
      <vt:lpstr>Arial</vt:lpstr>
      <vt:lpstr>Calibri</vt:lpstr>
      <vt:lpstr>Times New Roman</vt:lpstr>
      <vt:lpstr>Tahoma</vt:lpstr>
      <vt:lpstr>Times</vt:lpstr>
      <vt:lpstr>Noto Sans Symbols</vt:lpstr>
      <vt:lpstr>Comic Sans MS</vt:lpstr>
      <vt:lpstr>Corbel</vt:lpstr>
      <vt:lpstr>Segoe UI</vt:lpstr>
      <vt:lpstr>Arial,Sans-Serif</vt:lpstr>
      <vt:lpstr>Wingdings,Sans-Serif</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Broadcast Networks </vt:lpstr>
      <vt:lpstr>PowerPoint Presentation</vt:lpstr>
      <vt:lpstr>Wide Area Networks</vt:lpstr>
      <vt:lpstr>Metropolitan Area Networks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lpstr>PowerPoint Presentation</vt:lpstr>
      <vt:lpstr>Purpose of the Physical Layer​The Physical Connection​</vt:lpstr>
      <vt:lpstr>Purpose of the Physical LayerThe Physical Layer
</vt:lpstr>
      <vt:lpstr>Physical Layer CharacteristicsPhysical Layer Standards
</vt:lpstr>
      <vt:lpstr>Physical Layer CharacteristicsPhysical Components
</vt:lpstr>
      <vt:lpstr>Physical Layer CharacteristicsEncoding
</vt:lpstr>
      <vt:lpstr>Physical Layer CharacteristicsSignaling
</vt:lpstr>
      <vt:lpstr>Physical Layer CharacteristicsBandwidth
</vt:lpstr>
      <vt:lpstr>Physical Layer CharacteristicsBandwidth Terminology
</vt:lpstr>
      <vt:lpstr>Copper CablingCharacteristics of Copper Cabling
</vt:lpstr>
      <vt:lpstr>Copper CablingTypes of Copper Cabling
</vt:lpstr>
      <vt:lpstr>Copper CablingUnshielded Twisted Pair (UTP)
</vt:lpstr>
      <vt:lpstr>Copper CablingShielded Twisted Pair (STP)
</vt:lpstr>
      <vt:lpstr>Copper CablingCoaxial Cable
</vt:lpstr>
      <vt:lpstr>Copper CablingCoaxial Cable
</vt:lpstr>
      <vt:lpstr>UTP CablingProperties of UTP Cabling
</vt:lpstr>
      <vt:lpstr>UTP CablingUTP Cabling Standards and Connectors
</vt:lpstr>
      <vt:lpstr>UTP CablingUTP Cabling Standards and Connectors (Cont.)
</vt:lpstr>
      <vt:lpstr>UTP CablingStraight-through and Crossover UTP Cables 
</vt:lpstr>
      <vt:lpstr>Fiber-Optic CablingProperties of Fiber-Optic Cabling
</vt:lpstr>
      <vt:lpstr>Fiber-Optic CablingTypes of Fiber Media
</vt:lpstr>
      <vt:lpstr>Fiber-Optic CablingFiber-Optic Cabling Usage
</vt:lpstr>
      <vt:lpstr>Fiber-Optic CablingFiber-Optic Connectors
</vt:lpstr>
      <vt:lpstr>Fiber-Optic CablingFiber Patch Cords</vt:lpstr>
      <vt:lpstr>Fiber-Optic CablingFiber versus Copper
</vt:lpstr>
      <vt:lpstr>Wireless MediaProperties of Wireless Media
</vt:lpstr>
      <vt:lpstr>Wireless MediaTypes of Wireless Media
</vt:lpstr>
      <vt:lpstr>Wireless MediaWireless LAN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vector>
  </TitlesOfParts>
  <LinksUpToDate>0</LinksUpToDate>
  <SharedDoc>0</SharedDoc>
  <HyperlinksChanged>0</HyperlinksChanged>
  <Application>Aspose.Slides for .NET</Application>
  <AppVersion>22.1000</AppVersion>
</Properties>
</file>

<file path=docProps/core.xml><?xml version="1.0" encoding="utf-8"?>
<cp:coreProperties xmlns:dc="http://purl.org/dc/elements/1.1/" xmlns:dcterms="http://purl.org/dc/terms/" xmlns:dcmitype="http://purl.org/dc/dcmitype/" xmlns:xsi="http://www.w3.org/2001/XMLSchema-instance" xmlns:cp="http://schemas.openxmlformats.org/package/2006/metadata/core-properties">
  <cp:revision>1</cp:revision>
  <cp:lastPrinted>2023-02-20T20:16:12.125</cp:lastPrinted>
  <dcterms:created xsi:type="dcterms:W3CDTF">2023-02-20T20:16:12Z</dcterms:created>
  <dcterms:modified xsi:type="dcterms:W3CDTF">2023-02-20T20:16:26Z</dcterms:modified>
</cp:coreProperties>
</file>

<file path=docProps/thumbnail.jpeg>
</file>